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E05F-8309-498D-A78E-A65CDE82D7D3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155D-07D7-47B9-A216-185FDD0CB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E05F-8309-498D-A78E-A65CDE82D7D3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155D-07D7-47B9-A216-185FDD0CB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E05F-8309-498D-A78E-A65CDE82D7D3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155D-07D7-47B9-A216-185FDD0CB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E05F-8309-498D-A78E-A65CDE82D7D3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155D-07D7-47B9-A216-185FDD0CB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E05F-8309-498D-A78E-A65CDE82D7D3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155D-07D7-47B9-A216-185FDD0CB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E05F-8309-498D-A78E-A65CDE82D7D3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155D-07D7-47B9-A216-185FDD0CB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E05F-8309-498D-A78E-A65CDE82D7D3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155D-07D7-47B9-A216-185FDD0CB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E05F-8309-498D-A78E-A65CDE82D7D3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155D-07D7-47B9-A216-185FDD0CB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E05F-8309-498D-A78E-A65CDE82D7D3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155D-07D7-47B9-A216-185FDD0CB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E05F-8309-498D-A78E-A65CDE82D7D3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155D-07D7-47B9-A216-185FDD0CB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1E05F-8309-498D-A78E-A65CDE82D7D3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A155D-07D7-47B9-A216-185FDD0CB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1E05F-8309-498D-A78E-A65CDE82D7D3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A155D-07D7-47B9-A216-185FDD0CB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428604"/>
            <a:ext cx="7715304" cy="1571635"/>
          </a:xfrm>
        </p:spPr>
        <p:txBody>
          <a:bodyPr>
            <a:normAutofit/>
          </a:bodyPr>
          <a:lstStyle/>
          <a:p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Қазақ халқының </a:t>
            </a:r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ертегілері</a:t>
            </a:r>
            <a:b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Өткізген : Әбди Назгүл Сапарханқызы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Пользователь\Downloads\4aacfe7e30b7acf27596a2c25aff75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928802"/>
            <a:ext cx="7572428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4143380"/>
            <a:ext cx="5500726" cy="571504"/>
          </a:xfrm>
        </p:spPr>
        <p:txBody>
          <a:bodyPr>
            <a:normAutofit/>
          </a:bodyPr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Қошқар мен теке ертегісі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4786322"/>
            <a:ext cx="8072494" cy="1785926"/>
          </a:xfrm>
        </p:spPr>
        <p:txBody>
          <a:bodyPr>
            <a:normAutofit/>
          </a:bodyPr>
          <a:lstStyle/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Ертеде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шал мен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кемпір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болыпты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Өздері кедей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Күн көрерлік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бар малы – бес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мен бес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ешкі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Олардың сүтін ішіп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құрт, майын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 жыл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сайынғы өсімді төлін сойып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жейді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Терісін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жүн-жұрқасын үстеріне киім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қып киеді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Бес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мен бес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ешкі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көбеймейді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азаймайды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2050" name="Picture 2" descr="C:\Users\Пользователь\Downloads\1455816713_1446006652_oshar-men-teke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868" r="1868"/>
          <a:stretch>
            <a:fillRect/>
          </a:stretch>
        </p:blipFill>
        <p:spPr bwMode="auto">
          <a:xfrm>
            <a:off x="1500166" y="214290"/>
            <a:ext cx="6072230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5286388"/>
            <a:ext cx="5486400" cy="566738"/>
          </a:xfrm>
        </p:spPr>
        <p:txBody>
          <a:bodyPr>
            <a:normAutofit/>
          </a:bodyPr>
          <a:lstStyle/>
          <a:p>
            <a:pPr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Үш аю ертегісі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Пользователь\Downloads\hqdefault (4)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612774"/>
            <a:ext cx="6929486" cy="4500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1472" y="4143380"/>
            <a:ext cx="8072494" cy="2428892"/>
          </a:xfrm>
        </p:spPr>
        <p:txBody>
          <a:bodyPr>
            <a:normAutofit fontScale="32500" lnSpcReduction="20000"/>
          </a:bodyPr>
          <a:lstStyle/>
          <a:p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Ерте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заманда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Ерназар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кісі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болыпты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500" dirty="0" err="1" smtClean="0">
                <a:latin typeface="Times New Roman" pitchFamily="18" charset="0"/>
                <a:cs typeface="Times New Roman" pitchFamily="18" charset="0"/>
              </a:rPr>
              <a:t>Ерназар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500" dirty="0" err="1" smtClean="0">
                <a:latin typeface="Times New Roman" pitchFamily="18" charset="0"/>
                <a:cs typeface="Times New Roman" pitchFamily="18" charset="0"/>
              </a:rPr>
              <a:t>өзі 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бай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болыпты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Төрт түлік 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малы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сай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болыпты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Қора толған қойлары болыпты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Келе-келе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түйелері болыпты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Өріс толған жылқылары болыпты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Ерназардың сегіз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ұлы болыпты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үлкен жұт болып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, ел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малын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алысқа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отарға айдап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кетіпті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5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В далекие годы жил на свете скотовод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Ерназар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. Счастливо жил старик. Имел он восемь сыновей, восемь помощников.</a:t>
            </a:r>
            <a:br>
              <a:rPr lang="ru-RU" sz="5500" dirty="0">
                <a:latin typeface="Times New Roman" pitchFamily="18" charset="0"/>
                <a:cs typeface="Times New Roman" pitchFamily="18" charset="0"/>
              </a:rPr>
            </a:b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Но вот случился в степи большой джут. Погнали казахи скот в благополучный край, где не было голода. Вместе с ними откочевали и восемь сыновей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Ерназара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. А сам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Ерназар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 со своей старухой остался дома. Пищей он запасся на целый год. Надеялся старик на родной земле пережить голодное время.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 descr="C:\Users\Пользователь\Downloads\photo_89865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85728"/>
            <a:ext cx="5929354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4500570"/>
            <a:ext cx="5643602" cy="571504"/>
          </a:xfrm>
        </p:spPr>
        <p:txBody>
          <a:bodyPr>
            <a:normAutofit/>
          </a:bodyPr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Аю  мен қояндар ертегісі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Пользователь\Downloads\maxresdefault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2500" r="12500"/>
          <a:stretch>
            <a:fillRect/>
          </a:stretch>
        </p:blipFill>
        <p:spPr bwMode="auto">
          <a:xfrm>
            <a:off x="1571604" y="285728"/>
            <a:ext cx="5772152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143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Қазақ халқының ертегілері Өткізген : Әбди Назгүл Сапарханқызы</vt:lpstr>
      <vt:lpstr>Қошқар мен теке ертегісі</vt:lpstr>
      <vt:lpstr>Үш аю ертегісі</vt:lpstr>
      <vt:lpstr>Слайд 4</vt:lpstr>
      <vt:lpstr>Аю  мен қояндар ертегісі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Қазақ халқының ертегілері</dc:title>
  <dc:creator>Пользователь</dc:creator>
  <cp:lastModifiedBy>Пользователь</cp:lastModifiedBy>
  <cp:revision>5</cp:revision>
  <dcterms:created xsi:type="dcterms:W3CDTF">2017-02-07T15:11:58Z</dcterms:created>
  <dcterms:modified xsi:type="dcterms:W3CDTF">2017-02-08T17:47:27Z</dcterms:modified>
</cp:coreProperties>
</file>