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 varScale="1">
        <p:scale>
          <a:sx n="77" d="100"/>
          <a:sy n="77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1131D-FF29-4B1D-874D-AC796B410FBF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1F128F8-E784-4EEC-AB84-99FAE9553A27}">
      <dgm:prSet custT="1"/>
      <dgm:spPr/>
      <dgm:t>
        <a:bodyPr/>
        <a:lstStyle/>
        <a:p>
          <a:r>
            <a:rPr lang="ru-RU" sz="2400" dirty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ru-RU" sz="2000" dirty="0">
              <a:solidFill>
                <a:schemeClr val="accent1">
                  <a:lumMod val="50000"/>
                </a:schemeClr>
              </a:solidFill>
            </a:rPr>
            <a:t>. До 11 лет под влиянием взрослых, их вкусов, интересов и ценностей. Решение: создать психологически безопасную  информационную среду (семейные фильмы, видеопрограммы, книги, журналы и т.д.).</a:t>
          </a:r>
          <a:endParaRPr lang="en-U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5C89DA6E-551D-41C4-8E0C-B41F012D266D}" type="parTrans" cxnId="{DC7BD2C1-A539-49F1-9C84-728CF05BE25C}">
      <dgm:prSet/>
      <dgm:spPr/>
      <dgm:t>
        <a:bodyPr/>
        <a:lstStyle/>
        <a:p>
          <a:endParaRPr lang="en-US"/>
        </a:p>
      </dgm:t>
    </dgm:pt>
    <dgm:pt modelId="{F6C65869-7F1F-4115-96F5-5B36A2A7C16C}" type="sibTrans" cxnId="{DC7BD2C1-A539-49F1-9C84-728CF05BE25C}">
      <dgm:prSet/>
      <dgm:spPr/>
      <dgm:t>
        <a:bodyPr/>
        <a:lstStyle/>
        <a:p>
          <a:endParaRPr lang="en-US"/>
        </a:p>
      </dgm:t>
    </dgm:pt>
    <dgm:pt modelId="{FA4E4CDA-9548-4511-8C7E-BBC7B83237B3}">
      <dgm:prSet custT="1"/>
      <dgm:spPr/>
      <dgm:t>
        <a:bodyPr/>
        <a:lstStyle/>
        <a:p>
          <a:r>
            <a:rPr lang="ru-RU" sz="2000" dirty="0">
              <a:solidFill>
                <a:schemeClr val="accent1">
                  <a:lumMod val="50000"/>
                </a:schemeClr>
              </a:solidFill>
            </a:rPr>
            <a:t>2. С 11 до 16 лет  под влиянием кумиров и референтной группы (сверстников, </a:t>
          </a:r>
          <a:r>
            <a:rPr lang="ru-RU" sz="2000" dirty="0" err="1">
              <a:solidFill>
                <a:schemeClr val="accent1">
                  <a:lumMod val="50000"/>
                </a:schemeClr>
              </a:solidFill>
            </a:rPr>
            <a:t>одноклассн</a:t>
          </a:r>
          <a:r>
            <a:rPr lang="ru-RU" sz="2000" dirty="0">
              <a:solidFill>
                <a:schemeClr val="accent1">
                  <a:lumMod val="50000"/>
                </a:schemeClr>
              </a:solidFill>
            </a:rPr>
            <a:t>. и др.) Решение: узнать, на кого бы хотелось быть похожим (спортсмен, артист и т.д.), рассказать о своих кумирах в этом возрасте. Посмотреть на сайте современной литературы подростковую прозу и творчество. </a:t>
          </a:r>
          <a:endParaRPr lang="en-U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32A95E1A-D6DC-4145-9F7D-F9B725C04AD7}" type="parTrans" cxnId="{0E3B8449-DACD-405C-8221-5606D54E2B7E}">
      <dgm:prSet/>
      <dgm:spPr/>
      <dgm:t>
        <a:bodyPr/>
        <a:lstStyle/>
        <a:p>
          <a:endParaRPr lang="en-US"/>
        </a:p>
      </dgm:t>
    </dgm:pt>
    <dgm:pt modelId="{7B5987D9-8302-4401-B9AC-F31BE6A5B401}" type="sibTrans" cxnId="{0E3B8449-DACD-405C-8221-5606D54E2B7E}">
      <dgm:prSet/>
      <dgm:spPr/>
      <dgm:t>
        <a:bodyPr/>
        <a:lstStyle/>
        <a:p>
          <a:endParaRPr lang="en-US"/>
        </a:p>
      </dgm:t>
    </dgm:pt>
    <dgm:pt modelId="{478D0375-2A76-47BF-BE9F-3AB958D922A6}">
      <dgm:prSet custT="1"/>
      <dgm:spPr/>
      <dgm:t>
        <a:bodyPr/>
        <a:lstStyle/>
        <a:p>
          <a:r>
            <a:rPr lang="ru-RU" sz="2000" dirty="0">
              <a:solidFill>
                <a:schemeClr val="accent1">
                  <a:lumMod val="50000"/>
                </a:schemeClr>
              </a:solidFill>
            </a:rPr>
            <a:t>3.  С 16 до 18 лет поиск общих информационных интересов с другом, подругой. Взаимообмен информацией. Наличие друга или подруги, в том числе виртуального. Отсутствие друга более печально </a:t>
          </a:r>
          <a:endParaRPr lang="en-U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769E1442-1EBB-4DD5-A1FC-EF04D6F87B2C}" type="parTrans" cxnId="{5D0CA8EA-3D45-4EEB-A0B0-E6C60601BB7C}">
      <dgm:prSet/>
      <dgm:spPr/>
      <dgm:t>
        <a:bodyPr/>
        <a:lstStyle/>
        <a:p>
          <a:endParaRPr lang="en-US"/>
        </a:p>
      </dgm:t>
    </dgm:pt>
    <dgm:pt modelId="{0734F973-1C05-4DAC-B45D-5292D4BDB6F6}" type="sibTrans" cxnId="{5D0CA8EA-3D45-4EEB-A0B0-E6C60601BB7C}">
      <dgm:prSet/>
      <dgm:spPr/>
      <dgm:t>
        <a:bodyPr/>
        <a:lstStyle/>
        <a:p>
          <a:endParaRPr lang="en-US"/>
        </a:p>
      </dgm:t>
    </dgm:pt>
    <dgm:pt modelId="{05676EAB-ACA4-4902-A21E-332A119FF634}">
      <dgm:prSet custT="1"/>
      <dgm:spPr/>
      <dgm:t>
        <a:bodyPr/>
        <a:lstStyle/>
        <a:p>
          <a:r>
            <a:rPr lang="ru-RU" sz="2000" dirty="0">
              <a:solidFill>
                <a:schemeClr val="accent1">
                  <a:lumMod val="50000"/>
                </a:schemeClr>
              </a:solidFill>
            </a:rPr>
            <a:t>4. С 19 лет ориентация на собственные вкусы и предпочтения...</a:t>
          </a:r>
          <a:endParaRPr lang="en-US" sz="2000" dirty="0">
            <a:solidFill>
              <a:schemeClr val="accent1">
                <a:lumMod val="50000"/>
              </a:schemeClr>
            </a:solidFill>
          </a:endParaRPr>
        </a:p>
      </dgm:t>
    </dgm:pt>
    <dgm:pt modelId="{B67DE260-758C-485D-A935-058E3798828D}" type="parTrans" cxnId="{DABFEF84-C562-46D8-B2C1-FAF6ACA28E04}">
      <dgm:prSet/>
      <dgm:spPr/>
      <dgm:t>
        <a:bodyPr/>
        <a:lstStyle/>
        <a:p>
          <a:endParaRPr lang="en-US"/>
        </a:p>
      </dgm:t>
    </dgm:pt>
    <dgm:pt modelId="{344E18E8-1231-4CE8-87F4-863CD1039FF7}" type="sibTrans" cxnId="{DABFEF84-C562-46D8-B2C1-FAF6ACA28E04}">
      <dgm:prSet/>
      <dgm:spPr/>
      <dgm:t>
        <a:bodyPr/>
        <a:lstStyle/>
        <a:p>
          <a:endParaRPr lang="en-US"/>
        </a:p>
      </dgm:t>
    </dgm:pt>
    <dgm:pt modelId="{E758D0D4-3B22-4150-B8FF-06A3C05F6119}" type="pres">
      <dgm:prSet presAssocID="{10A1131D-FF29-4B1D-874D-AC796B410FBF}" presName="vert0" presStyleCnt="0">
        <dgm:presLayoutVars>
          <dgm:dir/>
          <dgm:animOne val="branch"/>
          <dgm:animLvl val="lvl"/>
        </dgm:presLayoutVars>
      </dgm:prSet>
      <dgm:spPr/>
    </dgm:pt>
    <dgm:pt modelId="{70AD4986-C83C-4133-A0AD-22ADD55E4B14}" type="pres">
      <dgm:prSet presAssocID="{71F128F8-E784-4EEC-AB84-99FAE9553A27}" presName="thickLine" presStyleLbl="alignNode1" presStyleIdx="0" presStyleCnt="4"/>
      <dgm:spPr/>
    </dgm:pt>
    <dgm:pt modelId="{9B982F6C-2A6C-43D8-8119-0ABFC9A1108F}" type="pres">
      <dgm:prSet presAssocID="{71F128F8-E784-4EEC-AB84-99FAE9553A27}" presName="horz1" presStyleCnt="0"/>
      <dgm:spPr/>
    </dgm:pt>
    <dgm:pt modelId="{0BBBBBCE-6269-4AF9-B0BF-2DA3EEFB3DCF}" type="pres">
      <dgm:prSet presAssocID="{71F128F8-E784-4EEC-AB84-99FAE9553A27}" presName="tx1" presStyleLbl="revTx" presStyleIdx="0" presStyleCnt="4"/>
      <dgm:spPr/>
    </dgm:pt>
    <dgm:pt modelId="{702C768D-B681-4992-9C45-02D4D1CF0AF9}" type="pres">
      <dgm:prSet presAssocID="{71F128F8-E784-4EEC-AB84-99FAE9553A27}" presName="vert1" presStyleCnt="0"/>
      <dgm:spPr/>
    </dgm:pt>
    <dgm:pt modelId="{AA1BA34E-A519-46F3-AC02-1AEE2BC628D4}" type="pres">
      <dgm:prSet presAssocID="{FA4E4CDA-9548-4511-8C7E-BBC7B83237B3}" presName="thickLine" presStyleLbl="alignNode1" presStyleIdx="1" presStyleCnt="4"/>
      <dgm:spPr/>
    </dgm:pt>
    <dgm:pt modelId="{2DCEB91B-8251-4CFA-AA97-D024CF15B243}" type="pres">
      <dgm:prSet presAssocID="{FA4E4CDA-9548-4511-8C7E-BBC7B83237B3}" presName="horz1" presStyleCnt="0"/>
      <dgm:spPr/>
    </dgm:pt>
    <dgm:pt modelId="{1A2CF2F9-0E99-4E53-BF64-5B8291550FA0}" type="pres">
      <dgm:prSet presAssocID="{FA4E4CDA-9548-4511-8C7E-BBC7B83237B3}" presName="tx1" presStyleLbl="revTx" presStyleIdx="1" presStyleCnt="4" custScaleY="120992"/>
      <dgm:spPr/>
    </dgm:pt>
    <dgm:pt modelId="{29DF8D18-77F5-4B23-A3CD-D5C30F189996}" type="pres">
      <dgm:prSet presAssocID="{FA4E4CDA-9548-4511-8C7E-BBC7B83237B3}" presName="vert1" presStyleCnt="0"/>
      <dgm:spPr/>
    </dgm:pt>
    <dgm:pt modelId="{0240D4F7-9E3B-4CE1-A96A-B1417BF20F94}" type="pres">
      <dgm:prSet presAssocID="{478D0375-2A76-47BF-BE9F-3AB958D922A6}" presName="thickLine" presStyleLbl="alignNode1" presStyleIdx="2" presStyleCnt="4"/>
      <dgm:spPr/>
    </dgm:pt>
    <dgm:pt modelId="{A499E3E8-D2F1-4B3C-BD43-06A52D2F33E4}" type="pres">
      <dgm:prSet presAssocID="{478D0375-2A76-47BF-BE9F-3AB958D922A6}" presName="horz1" presStyleCnt="0"/>
      <dgm:spPr/>
    </dgm:pt>
    <dgm:pt modelId="{5E3C2DA7-AFE7-45B2-A427-57E07F420A77}" type="pres">
      <dgm:prSet presAssocID="{478D0375-2A76-47BF-BE9F-3AB958D922A6}" presName="tx1" presStyleLbl="revTx" presStyleIdx="2" presStyleCnt="4" custScaleY="93849"/>
      <dgm:spPr/>
    </dgm:pt>
    <dgm:pt modelId="{6976E4BA-A50D-43D9-8917-42DCDE972032}" type="pres">
      <dgm:prSet presAssocID="{478D0375-2A76-47BF-BE9F-3AB958D922A6}" presName="vert1" presStyleCnt="0"/>
      <dgm:spPr/>
    </dgm:pt>
    <dgm:pt modelId="{FC23EE35-B6C0-450A-BA26-361A6716B6C3}" type="pres">
      <dgm:prSet presAssocID="{05676EAB-ACA4-4902-A21E-332A119FF634}" presName="thickLine" presStyleLbl="alignNode1" presStyleIdx="3" presStyleCnt="4"/>
      <dgm:spPr/>
    </dgm:pt>
    <dgm:pt modelId="{D0A62688-4F23-46C0-B40D-F113560C2604}" type="pres">
      <dgm:prSet presAssocID="{05676EAB-ACA4-4902-A21E-332A119FF634}" presName="horz1" presStyleCnt="0"/>
      <dgm:spPr/>
    </dgm:pt>
    <dgm:pt modelId="{10FAF228-B2FF-42BA-99B2-45DF2E6EB14C}" type="pres">
      <dgm:prSet presAssocID="{05676EAB-ACA4-4902-A21E-332A119FF634}" presName="tx1" presStyleLbl="revTx" presStyleIdx="3" presStyleCnt="4"/>
      <dgm:spPr/>
    </dgm:pt>
    <dgm:pt modelId="{C5AAF8ED-2E8C-4F8A-A656-F6B5F1E67951}" type="pres">
      <dgm:prSet presAssocID="{05676EAB-ACA4-4902-A21E-332A119FF634}" presName="vert1" presStyleCnt="0"/>
      <dgm:spPr/>
    </dgm:pt>
  </dgm:ptLst>
  <dgm:cxnLst>
    <dgm:cxn modelId="{0E3B8449-DACD-405C-8221-5606D54E2B7E}" srcId="{10A1131D-FF29-4B1D-874D-AC796B410FBF}" destId="{FA4E4CDA-9548-4511-8C7E-BBC7B83237B3}" srcOrd="1" destOrd="0" parTransId="{32A95E1A-D6DC-4145-9F7D-F9B725C04AD7}" sibTransId="{7B5987D9-8302-4401-B9AC-F31BE6A5B401}"/>
    <dgm:cxn modelId="{6E8CFD79-9A7A-4F87-9456-1FA48A19D55B}" type="presOf" srcId="{478D0375-2A76-47BF-BE9F-3AB958D922A6}" destId="{5E3C2DA7-AFE7-45B2-A427-57E07F420A77}" srcOrd="0" destOrd="0" presId="urn:microsoft.com/office/officeart/2008/layout/LinedList"/>
    <dgm:cxn modelId="{DABFEF84-C562-46D8-B2C1-FAF6ACA28E04}" srcId="{10A1131D-FF29-4B1D-874D-AC796B410FBF}" destId="{05676EAB-ACA4-4902-A21E-332A119FF634}" srcOrd="3" destOrd="0" parTransId="{B67DE260-758C-485D-A935-058E3798828D}" sibTransId="{344E18E8-1231-4CE8-87F4-863CD1039FF7}"/>
    <dgm:cxn modelId="{EB1A6489-DAA2-4A1F-9FC2-C82998BDE85C}" type="presOf" srcId="{FA4E4CDA-9548-4511-8C7E-BBC7B83237B3}" destId="{1A2CF2F9-0E99-4E53-BF64-5B8291550FA0}" srcOrd="0" destOrd="0" presId="urn:microsoft.com/office/officeart/2008/layout/LinedList"/>
    <dgm:cxn modelId="{FFFFBC8B-C0B5-4EEA-B836-5AF102067C4C}" type="presOf" srcId="{71F128F8-E784-4EEC-AB84-99FAE9553A27}" destId="{0BBBBBCE-6269-4AF9-B0BF-2DA3EEFB3DCF}" srcOrd="0" destOrd="0" presId="urn:microsoft.com/office/officeart/2008/layout/LinedList"/>
    <dgm:cxn modelId="{301569AA-280E-4D48-BB42-AE86FE271320}" type="presOf" srcId="{05676EAB-ACA4-4902-A21E-332A119FF634}" destId="{10FAF228-B2FF-42BA-99B2-45DF2E6EB14C}" srcOrd="0" destOrd="0" presId="urn:microsoft.com/office/officeart/2008/layout/LinedList"/>
    <dgm:cxn modelId="{FB0627AC-DFC1-4057-93AE-739FB8885F8A}" type="presOf" srcId="{10A1131D-FF29-4B1D-874D-AC796B410FBF}" destId="{E758D0D4-3B22-4150-B8FF-06A3C05F6119}" srcOrd="0" destOrd="0" presId="urn:microsoft.com/office/officeart/2008/layout/LinedList"/>
    <dgm:cxn modelId="{DC7BD2C1-A539-49F1-9C84-728CF05BE25C}" srcId="{10A1131D-FF29-4B1D-874D-AC796B410FBF}" destId="{71F128F8-E784-4EEC-AB84-99FAE9553A27}" srcOrd="0" destOrd="0" parTransId="{5C89DA6E-551D-41C4-8E0C-B41F012D266D}" sibTransId="{F6C65869-7F1F-4115-96F5-5B36A2A7C16C}"/>
    <dgm:cxn modelId="{5D0CA8EA-3D45-4EEB-A0B0-E6C60601BB7C}" srcId="{10A1131D-FF29-4B1D-874D-AC796B410FBF}" destId="{478D0375-2A76-47BF-BE9F-3AB958D922A6}" srcOrd="2" destOrd="0" parTransId="{769E1442-1EBB-4DD5-A1FC-EF04D6F87B2C}" sibTransId="{0734F973-1C05-4DAC-B45D-5292D4BDB6F6}"/>
    <dgm:cxn modelId="{E1A92AA4-C806-4E15-AFB5-66076BE062B7}" type="presParOf" srcId="{E758D0D4-3B22-4150-B8FF-06A3C05F6119}" destId="{70AD4986-C83C-4133-A0AD-22ADD55E4B14}" srcOrd="0" destOrd="0" presId="urn:microsoft.com/office/officeart/2008/layout/LinedList"/>
    <dgm:cxn modelId="{8E4925C2-87E8-43F6-98F0-CF87AF80C347}" type="presParOf" srcId="{E758D0D4-3B22-4150-B8FF-06A3C05F6119}" destId="{9B982F6C-2A6C-43D8-8119-0ABFC9A1108F}" srcOrd="1" destOrd="0" presId="urn:microsoft.com/office/officeart/2008/layout/LinedList"/>
    <dgm:cxn modelId="{8B3CE6E0-3793-4DC8-8FB5-6F115F2E0E63}" type="presParOf" srcId="{9B982F6C-2A6C-43D8-8119-0ABFC9A1108F}" destId="{0BBBBBCE-6269-4AF9-B0BF-2DA3EEFB3DCF}" srcOrd="0" destOrd="0" presId="urn:microsoft.com/office/officeart/2008/layout/LinedList"/>
    <dgm:cxn modelId="{E1BB138D-F93C-4A86-9259-007FFEDB5A10}" type="presParOf" srcId="{9B982F6C-2A6C-43D8-8119-0ABFC9A1108F}" destId="{702C768D-B681-4992-9C45-02D4D1CF0AF9}" srcOrd="1" destOrd="0" presId="urn:microsoft.com/office/officeart/2008/layout/LinedList"/>
    <dgm:cxn modelId="{39749E05-DB01-48DC-96DF-64AA553D85A3}" type="presParOf" srcId="{E758D0D4-3B22-4150-B8FF-06A3C05F6119}" destId="{AA1BA34E-A519-46F3-AC02-1AEE2BC628D4}" srcOrd="2" destOrd="0" presId="urn:microsoft.com/office/officeart/2008/layout/LinedList"/>
    <dgm:cxn modelId="{84EAB40C-0FA3-412C-9E34-D63DC9883A08}" type="presParOf" srcId="{E758D0D4-3B22-4150-B8FF-06A3C05F6119}" destId="{2DCEB91B-8251-4CFA-AA97-D024CF15B243}" srcOrd="3" destOrd="0" presId="urn:microsoft.com/office/officeart/2008/layout/LinedList"/>
    <dgm:cxn modelId="{D7DAB1A8-924F-403F-9CFF-58ED0B8053E9}" type="presParOf" srcId="{2DCEB91B-8251-4CFA-AA97-D024CF15B243}" destId="{1A2CF2F9-0E99-4E53-BF64-5B8291550FA0}" srcOrd="0" destOrd="0" presId="urn:microsoft.com/office/officeart/2008/layout/LinedList"/>
    <dgm:cxn modelId="{CADB7C2E-6273-41BB-9899-01852688A32C}" type="presParOf" srcId="{2DCEB91B-8251-4CFA-AA97-D024CF15B243}" destId="{29DF8D18-77F5-4B23-A3CD-D5C30F189996}" srcOrd="1" destOrd="0" presId="urn:microsoft.com/office/officeart/2008/layout/LinedList"/>
    <dgm:cxn modelId="{2A2CA48A-1277-4549-AC88-0A89C85C5476}" type="presParOf" srcId="{E758D0D4-3B22-4150-B8FF-06A3C05F6119}" destId="{0240D4F7-9E3B-4CE1-A96A-B1417BF20F94}" srcOrd="4" destOrd="0" presId="urn:microsoft.com/office/officeart/2008/layout/LinedList"/>
    <dgm:cxn modelId="{EAC06327-2057-4CC5-A6C5-82AC84D2F475}" type="presParOf" srcId="{E758D0D4-3B22-4150-B8FF-06A3C05F6119}" destId="{A499E3E8-D2F1-4B3C-BD43-06A52D2F33E4}" srcOrd="5" destOrd="0" presId="urn:microsoft.com/office/officeart/2008/layout/LinedList"/>
    <dgm:cxn modelId="{5BEA8730-E791-4C0B-83A3-4FBC459624B2}" type="presParOf" srcId="{A499E3E8-D2F1-4B3C-BD43-06A52D2F33E4}" destId="{5E3C2DA7-AFE7-45B2-A427-57E07F420A77}" srcOrd="0" destOrd="0" presId="urn:microsoft.com/office/officeart/2008/layout/LinedList"/>
    <dgm:cxn modelId="{34A00F4E-980C-4C68-869B-08ACA0AD8BC3}" type="presParOf" srcId="{A499E3E8-D2F1-4B3C-BD43-06A52D2F33E4}" destId="{6976E4BA-A50D-43D9-8917-42DCDE972032}" srcOrd="1" destOrd="0" presId="urn:microsoft.com/office/officeart/2008/layout/LinedList"/>
    <dgm:cxn modelId="{B1353047-2669-49B1-B7A9-C9E20467CD91}" type="presParOf" srcId="{E758D0D4-3B22-4150-B8FF-06A3C05F6119}" destId="{FC23EE35-B6C0-450A-BA26-361A6716B6C3}" srcOrd="6" destOrd="0" presId="urn:microsoft.com/office/officeart/2008/layout/LinedList"/>
    <dgm:cxn modelId="{3DC1B8A4-19D4-4A39-AE9C-F9D85B06FF67}" type="presParOf" srcId="{E758D0D4-3B22-4150-B8FF-06A3C05F6119}" destId="{D0A62688-4F23-46C0-B40D-F113560C2604}" srcOrd="7" destOrd="0" presId="urn:microsoft.com/office/officeart/2008/layout/LinedList"/>
    <dgm:cxn modelId="{66106602-E4E0-4AF1-B4ED-87C988B2FCBD}" type="presParOf" srcId="{D0A62688-4F23-46C0-B40D-F113560C2604}" destId="{10FAF228-B2FF-42BA-99B2-45DF2E6EB14C}" srcOrd="0" destOrd="0" presId="urn:microsoft.com/office/officeart/2008/layout/LinedList"/>
    <dgm:cxn modelId="{9818CB47-F1E5-4C48-8C98-1144C4B4424B}" type="presParOf" srcId="{D0A62688-4F23-46C0-B40D-F113560C2604}" destId="{C5AAF8ED-2E8C-4F8A-A656-F6B5F1E679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7FC41B-413D-409C-AC40-1DEE32E7861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8AAFBA-892C-436B-93D4-413079F732CA}">
      <dgm:prSet/>
      <dgm:spPr/>
      <dgm:t>
        <a:bodyPr/>
        <a:lstStyle/>
        <a:p>
          <a:r>
            <a:rPr lang="ru-RU"/>
            <a:t>1. Визуальная культура. Альтернатива тому, что «затягивает»: мультфильм или видеоролик…</a:t>
          </a:r>
          <a:endParaRPr lang="en-US"/>
        </a:p>
      </dgm:t>
    </dgm:pt>
    <dgm:pt modelId="{8295486D-F8F6-4899-888C-C16CC9A244FA}" type="parTrans" cxnId="{1CC4F8B5-5A9F-4172-BEA5-AADDA3762233}">
      <dgm:prSet/>
      <dgm:spPr/>
      <dgm:t>
        <a:bodyPr/>
        <a:lstStyle/>
        <a:p>
          <a:endParaRPr lang="en-US"/>
        </a:p>
      </dgm:t>
    </dgm:pt>
    <dgm:pt modelId="{50DF9A22-1085-47B4-B8F9-7A8E45D76EE3}" type="sibTrans" cxnId="{1CC4F8B5-5A9F-4172-BEA5-AADDA3762233}">
      <dgm:prSet/>
      <dgm:spPr/>
      <dgm:t>
        <a:bodyPr/>
        <a:lstStyle/>
        <a:p>
          <a:endParaRPr lang="en-US"/>
        </a:p>
      </dgm:t>
    </dgm:pt>
    <dgm:pt modelId="{ABB4D894-62F8-4A8C-B2DD-672940802691}">
      <dgm:prSet/>
      <dgm:spPr/>
      <dgm:t>
        <a:bodyPr/>
        <a:lstStyle/>
        <a:p>
          <a:r>
            <a:rPr lang="ru-RU"/>
            <a:t>2. ВЫБОР. Книги на флипе, просмотр и выбор</a:t>
          </a:r>
          <a:endParaRPr lang="en-US"/>
        </a:p>
      </dgm:t>
    </dgm:pt>
    <dgm:pt modelId="{093DD651-F8BB-4AEF-B40F-71C30A9C4AD9}" type="parTrans" cxnId="{D536FC7F-BBE6-415E-8BEE-D03B1FB16498}">
      <dgm:prSet/>
      <dgm:spPr/>
      <dgm:t>
        <a:bodyPr/>
        <a:lstStyle/>
        <a:p>
          <a:endParaRPr lang="en-US"/>
        </a:p>
      </dgm:t>
    </dgm:pt>
    <dgm:pt modelId="{2389C6D2-2B24-486A-9BDD-EE28E2028084}" type="sibTrans" cxnId="{D536FC7F-BBE6-415E-8BEE-D03B1FB16498}">
      <dgm:prSet/>
      <dgm:spPr/>
      <dgm:t>
        <a:bodyPr/>
        <a:lstStyle/>
        <a:p>
          <a:endParaRPr lang="en-US"/>
        </a:p>
      </dgm:t>
    </dgm:pt>
    <dgm:pt modelId="{BDF5311C-70E8-46CF-B3DC-C5E78E377F09}">
      <dgm:prSet custT="1"/>
      <dgm:spPr/>
      <dgm:t>
        <a:bodyPr/>
        <a:lstStyle/>
        <a:p>
          <a:r>
            <a:rPr lang="ru-RU" sz="1400" dirty="0"/>
            <a:t>3. Информационная уборка</a:t>
          </a:r>
          <a:endParaRPr lang="en-US" sz="1400" dirty="0"/>
        </a:p>
      </dgm:t>
    </dgm:pt>
    <dgm:pt modelId="{80D025C7-E0C9-4F58-9D91-A3EC05E35775}" type="parTrans" cxnId="{CBD80480-9BF5-4A30-B410-024EABF2355D}">
      <dgm:prSet/>
      <dgm:spPr/>
      <dgm:t>
        <a:bodyPr/>
        <a:lstStyle/>
        <a:p>
          <a:endParaRPr lang="en-US"/>
        </a:p>
      </dgm:t>
    </dgm:pt>
    <dgm:pt modelId="{9B475D8D-2A26-4AE7-8023-55B9C98D4634}" type="sibTrans" cxnId="{CBD80480-9BF5-4A30-B410-024EABF2355D}">
      <dgm:prSet/>
      <dgm:spPr/>
      <dgm:t>
        <a:bodyPr/>
        <a:lstStyle/>
        <a:p>
          <a:endParaRPr lang="en-US"/>
        </a:p>
      </dgm:t>
    </dgm:pt>
    <dgm:pt modelId="{B273AE1B-027F-4E49-94AD-C187D58F7CC8}">
      <dgm:prSet custT="1"/>
      <dgm:spPr/>
      <dgm:t>
        <a:bodyPr/>
        <a:lstStyle/>
        <a:p>
          <a:r>
            <a:rPr lang="ru-RU" sz="1300" dirty="0"/>
            <a:t>4. </a:t>
          </a:r>
          <a:r>
            <a:rPr lang="ru-RU" sz="1400" dirty="0"/>
            <a:t>Социальные сети</a:t>
          </a:r>
          <a:endParaRPr lang="en-US" sz="1400" dirty="0"/>
        </a:p>
      </dgm:t>
    </dgm:pt>
    <dgm:pt modelId="{7DC63FB3-FD2C-4D5F-80AE-F78981EA012B}" type="parTrans" cxnId="{C481FC8B-D44E-43A9-A006-BAE244CF871C}">
      <dgm:prSet/>
      <dgm:spPr/>
      <dgm:t>
        <a:bodyPr/>
        <a:lstStyle/>
        <a:p>
          <a:endParaRPr lang="en-US"/>
        </a:p>
      </dgm:t>
    </dgm:pt>
    <dgm:pt modelId="{1337CF43-47E5-4C83-B00F-5792EE9723F4}" type="sibTrans" cxnId="{C481FC8B-D44E-43A9-A006-BAE244CF871C}">
      <dgm:prSet/>
      <dgm:spPr/>
      <dgm:t>
        <a:bodyPr/>
        <a:lstStyle/>
        <a:p>
          <a:endParaRPr lang="en-US"/>
        </a:p>
      </dgm:t>
    </dgm:pt>
    <dgm:pt modelId="{79CC7B9B-9560-407F-B940-A09D428DF625}">
      <dgm:prSet custT="1"/>
      <dgm:spPr/>
      <dgm:t>
        <a:bodyPr/>
        <a:lstStyle/>
        <a:p>
          <a:r>
            <a:rPr lang="ru-RU" sz="1300" dirty="0"/>
            <a:t>5. </a:t>
          </a:r>
          <a:r>
            <a:rPr lang="ru-RU" sz="1400" dirty="0"/>
            <a:t>Разговор, как событие</a:t>
          </a:r>
          <a:endParaRPr lang="en-US" sz="1400" dirty="0"/>
        </a:p>
      </dgm:t>
    </dgm:pt>
    <dgm:pt modelId="{AB8D8792-D1AD-45C4-B19B-E358A6798DED}" type="parTrans" cxnId="{6A7D78AB-F362-4468-AED4-651FD9330372}">
      <dgm:prSet/>
      <dgm:spPr/>
      <dgm:t>
        <a:bodyPr/>
        <a:lstStyle/>
        <a:p>
          <a:endParaRPr lang="en-US"/>
        </a:p>
      </dgm:t>
    </dgm:pt>
    <dgm:pt modelId="{59B4F0D4-9B64-4B53-BE55-14EA19D0A57C}" type="sibTrans" cxnId="{6A7D78AB-F362-4468-AED4-651FD9330372}">
      <dgm:prSet/>
      <dgm:spPr/>
      <dgm:t>
        <a:bodyPr/>
        <a:lstStyle/>
        <a:p>
          <a:endParaRPr lang="en-US"/>
        </a:p>
      </dgm:t>
    </dgm:pt>
    <dgm:pt modelId="{4BCCB359-F21A-4B61-9F0C-C8073058D0D5}">
      <dgm:prSet custT="1"/>
      <dgm:spPr/>
      <dgm:t>
        <a:bodyPr/>
        <a:lstStyle/>
        <a:p>
          <a:r>
            <a:rPr lang="ru-RU" sz="1300" dirty="0"/>
            <a:t>6. </a:t>
          </a:r>
          <a:r>
            <a:rPr lang="ru-RU" sz="1400" dirty="0"/>
            <a:t>Слухи. Всегда спрашивать источник информации. </a:t>
          </a:r>
          <a:endParaRPr lang="en-US" sz="1400" dirty="0"/>
        </a:p>
      </dgm:t>
    </dgm:pt>
    <dgm:pt modelId="{23272A50-B01A-49C0-939A-7FD018CD0411}" type="parTrans" cxnId="{4BF3FEA3-B0E7-4055-935D-EF0975EA1022}">
      <dgm:prSet/>
      <dgm:spPr/>
      <dgm:t>
        <a:bodyPr/>
        <a:lstStyle/>
        <a:p>
          <a:endParaRPr lang="en-US"/>
        </a:p>
      </dgm:t>
    </dgm:pt>
    <dgm:pt modelId="{7088D933-0961-42A4-9328-59D38D69FEDF}" type="sibTrans" cxnId="{4BF3FEA3-B0E7-4055-935D-EF0975EA1022}">
      <dgm:prSet/>
      <dgm:spPr/>
      <dgm:t>
        <a:bodyPr/>
        <a:lstStyle/>
        <a:p>
          <a:endParaRPr lang="en-US"/>
        </a:p>
      </dgm:t>
    </dgm:pt>
    <dgm:pt modelId="{8B6EE922-15B6-4246-A742-4C5FB2D0B6A8}">
      <dgm:prSet custT="1"/>
      <dgm:spPr/>
      <dgm:t>
        <a:bodyPr/>
        <a:lstStyle/>
        <a:p>
          <a:r>
            <a:rPr lang="ru-RU" sz="1300" dirty="0"/>
            <a:t>7.   </a:t>
          </a:r>
          <a:r>
            <a:rPr lang="ru-RU" sz="1400" dirty="0"/>
            <a:t>Не критиковать вкусы и интересы ребёнка</a:t>
          </a:r>
          <a:r>
            <a:rPr lang="ru-RU" sz="1300" dirty="0"/>
            <a:t>.</a:t>
          </a:r>
          <a:endParaRPr lang="en-US" sz="1300" dirty="0"/>
        </a:p>
      </dgm:t>
    </dgm:pt>
    <dgm:pt modelId="{EAB946F0-BAB1-43BA-879F-C693FFCED1F7}" type="parTrans" cxnId="{9634D4C1-7048-4549-9BAD-A52B2B164857}">
      <dgm:prSet/>
      <dgm:spPr/>
      <dgm:t>
        <a:bodyPr/>
        <a:lstStyle/>
        <a:p>
          <a:endParaRPr lang="en-US"/>
        </a:p>
      </dgm:t>
    </dgm:pt>
    <dgm:pt modelId="{E569FD98-4894-4B28-AA9F-0585304B9AB7}" type="sibTrans" cxnId="{9634D4C1-7048-4549-9BAD-A52B2B164857}">
      <dgm:prSet/>
      <dgm:spPr/>
      <dgm:t>
        <a:bodyPr/>
        <a:lstStyle/>
        <a:p>
          <a:endParaRPr lang="en-US"/>
        </a:p>
      </dgm:t>
    </dgm:pt>
    <dgm:pt modelId="{D8A618BD-075F-4844-A693-53231F9CD387}" type="pres">
      <dgm:prSet presAssocID="{C47FC41B-413D-409C-AC40-1DEE32E78614}" presName="Name0" presStyleCnt="0">
        <dgm:presLayoutVars>
          <dgm:dir/>
          <dgm:resizeHandles val="exact"/>
        </dgm:presLayoutVars>
      </dgm:prSet>
      <dgm:spPr/>
    </dgm:pt>
    <dgm:pt modelId="{FF474067-0309-44F0-9706-80E19C5A9A12}" type="pres">
      <dgm:prSet presAssocID="{F28AAFBA-892C-436B-93D4-413079F732CA}" presName="node" presStyleLbl="node1" presStyleIdx="0" presStyleCnt="7">
        <dgm:presLayoutVars>
          <dgm:bulletEnabled val="1"/>
        </dgm:presLayoutVars>
      </dgm:prSet>
      <dgm:spPr/>
    </dgm:pt>
    <dgm:pt modelId="{E063115F-8A5C-4A20-9899-C0B4D2E13AD5}" type="pres">
      <dgm:prSet presAssocID="{50DF9A22-1085-47B4-B8F9-7A8E45D76EE3}" presName="sibTrans" presStyleLbl="sibTrans1D1" presStyleIdx="0" presStyleCnt="6"/>
      <dgm:spPr/>
    </dgm:pt>
    <dgm:pt modelId="{91AEDF5E-BF46-485C-AF9D-509F3344DD53}" type="pres">
      <dgm:prSet presAssocID="{50DF9A22-1085-47B4-B8F9-7A8E45D76EE3}" presName="connectorText" presStyleLbl="sibTrans1D1" presStyleIdx="0" presStyleCnt="6"/>
      <dgm:spPr/>
    </dgm:pt>
    <dgm:pt modelId="{F61FC185-7CF2-41DF-9CC9-377B15164915}" type="pres">
      <dgm:prSet presAssocID="{ABB4D894-62F8-4A8C-B2DD-672940802691}" presName="node" presStyleLbl="node1" presStyleIdx="1" presStyleCnt="7">
        <dgm:presLayoutVars>
          <dgm:bulletEnabled val="1"/>
        </dgm:presLayoutVars>
      </dgm:prSet>
      <dgm:spPr/>
    </dgm:pt>
    <dgm:pt modelId="{62A24F27-7D58-420C-970F-03D7FDE3AAC5}" type="pres">
      <dgm:prSet presAssocID="{2389C6D2-2B24-486A-9BDD-EE28E2028084}" presName="sibTrans" presStyleLbl="sibTrans1D1" presStyleIdx="1" presStyleCnt="6"/>
      <dgm:spPr/>
    </dgm:pt>
    <dgm:pt modelId="{D408FB3F-CCBA-436D-B537-3C3DEF0ACFE9}" type="pres">
      <dgm:prSet presAssocID="{2389C6D2-2B24-486A-9BDD-EE28E2028084}" presName="connectorText" presStyleLbl="sibTrans1D1" presStyleIdx="1" presStyleCnt="6"/>
      <dgm:spPr/>
    </dgm:pt>
    <dgm:pt modelId="{CEA5885A-258D-4117-8C9B-665E17367A2F}" type="pres">
      <dgm:prSet presAssocID="{BDF5311C-70E8-46CF-B3DC-C5E78E377F09}" presName="node" presStyleLbl="node1" presStyleIdx="2" presStyleCnt="7">
        <dgm:presLayoutVars>
          <dgm:bulletEnabled val="1"/>
        </dgm:presLayoutVars>
      </dgm:prSet>
      <dgm:spPr/>
    </dgm:pt>
    <dgm:pt modelId="{777D000B-D0D9-4229-8B0B-5B9962BC9249}" type="pres">
      <dgm:prSet presAssocID="{9B475D8D-2A26-4AE7-8023-55B9C98D4634}" presName="sibTrans" presStyleLbl="sibTrans1D1" presStyleIdx="2" presStyleCnt="6"/>
      <dgm:spPr/>
    </dgm:pt>
    <dgm:pt modelId="{7E0B62C4-5679-433A-B0A7-690B36C1CC89}" type="pres">
      <dgm:prSet presAssocID="{9B475D8D-2A26-4AE7-8023-55B9C98D4634}" presName="connectorText" presStyleLbl="sibTrans1D1" presStyleIdx="2" presStyleCnt="6"/>
      <dgm:spPr/>
    </dgm:pt>
    <dgm:pt modelId="{78CD36FC-91CC-4B7C-9600-35E23714784A}" type="pres">
      <dgm:prSet presAssocID="{B273AE1B-027F-4E49-94AD-C187D58F7CC8}" presName="node" presStyleLbl="node1" presStyleIdx="3" presStyleCnt="7">
        <dgm:presLayoutVars>
          <dgm:bulletEnabled val="1"/>
        </dgm:presLayoutVars>
      </dgm:prSet>
      <dgm:spPr/>
    </dgm:pt>
    <dgm:pt modelId="{3566FCA0-D3DC-46B5-8B5D-71A6CAF1D5FD}" type="pres">
      <dgm:prSet presAssocID="{1337CF43-47E5-4C83-B00F-5792EE9723F4}" presName="sibTrans" presStyleLbl="sibTrans1D1" presStyleIdx="3" presStyleCnt="6"/>
      <dgm:spPr/>
    </dgm:pt>
    <dgm:pt modelId="{902CE097-2633-4F26-8E5B-3F8C5E149415}" type="pres">
      <dgm:prSet presAssocID="{1337CF43-47E5-4C83-B00F-5792EE9723F4}" presName="connectorText" presStyleLbl="sibTrans1D1" presStyleIdx="3" presStyleCnt="6"/>
      <dgm:spPr/>
    </dgm:pt>
    <dgm:pt modelId="{5BA9E42F-E7B4-4B92-8036-E979A7C9C272}" type="pres">
      <dgm:prSet presAssocID="{79CC7B9B-9560-407F-B940-A09D428DF625}" presName="node" presStyleLbl="node1" presStyleIdx="4" presStyleCnt="7">
        <dgm:presLayoutVars>
          <dgm:bulletEnabled val="1"/>
        </dgm:presLayoutVars>
      </dgm:prSet>
      <dgm:spPr/>
    </dgm:pt>
    <dgm:pt modelId="{164F79A5-FAB0-41C7-959B-1AEA3D888D99}" type="pres">
      <dgm:prSet presAssocID="{59B4F0D4-9B64-4B53-BE55-14EA19D0A57C}" presName="sibTrans" presStyleLbl="sibTrans1D1" presStyleIdx="4" presStyleCnt="6"/>
      <dgm:spPr/>
    </dgm:pt>
    <dgm:pt modelId="{DD4B4737-7D7E-4987-9824-9DA2452D7F16}" type="pres">
      <dgm:prSet presAssocID="{59B4F0D4-9B64-4B53-BE55-14EA19D0A57C}" presName="connectorText" presStyleLbl="sibTrans1D1" presStyleIdx="4" presStyleCnt="6"/>
      <dgm:spPr/>
    </dgm:pt>
    <dgm:pt modelId="{C61F1939-C33E-4A48-B40A-D81149C559C8}" type="pres">
      <dgm:prSet presAssocID="{4BCCB359-F21A-4B61-9F0C-C8073058D0D5}" presName="node" presStyleLbl="node1" presStyleIdx="5" presStyleCnt="7">
        <dgm:presLayoutVars>
          <dgm:bulletEnabled val="1"/>
        </dgm:presLayoutVars>
      </dgm:prSet>
      <dgm:spPr/>
    </dgm:pt>
    <dgm:pt modelId="{2EE72D31-2D9D-4F7D-BFC2-37156C887B6C}" type="pres">
      <dgm:prSet presAssocID="{7088D933-0961-42A4-9328-59D38D69FEDF}" presName="sibTrans" presStyleLbl="sibTrans1D1" presStyleIdx="5" presStyleCnt="6"/>
      <dgm:spPr/>
    </dgm:pt>
    <dgm:pt modelId="{65E2509A-C3A3-4E1F-9146-B51B5F1CC470}" type="pres">
      <dgm:prSet presAssocID="{7088D933-0961-42A4-9328-59D38D69FEDF}" presName="connectorText" presStyleLbl="sibTrans1D1" presStyleIdx="5" presStyleCnt="6"/>
      <dgm:spPr/>
    </dgm:pt>
    <dgm:pt modelId="{349E3750-DA3E-4A03-B992-64E17220A5A7}" type="pres">
      <dgm:prSet presAssocID="{8B6EE922-15B6-4246-A742-4C5FB2D0B6A8}" presName="node" presStyleLbl="node1" presStyleIdx="6" presStyleCnt="7" custLinFactNeighborX="-2009" custLinFactNeighborY="970">
        <dgm:presLayoutVars>
          <dgm:bulletEnabled val="1"/>
        </dgm:presLayoutVars>
      </dgm:prSet>
      <dgm:spPr/>
    </dgm:pt>
  </dgm:ptLst>
  <dgm:cxnLst>
    <dgm:cxn modelId="{0B2EF403-3407-4E83-9F7F-E6D0D8550945}" type="presOf" srcId="{59B4F0D4-9B64-4B53-BE55-14EA19D0A57C}" destId="{164F79A5-FAB0-41C7-959B-1AEA3D888D99}" srcOrd="0" destOrd="0" presId="urn:microsoft.com/office/officeart/2016/7/layout/RepeatingBendingProcessNew"/>
    <dgm:cxn modelId="{E83E1105-9ED1-4956-B913-F8026CF62896}" type="presOf" srcId="{C47FC41B-413D-409C-AC40-1DEE32E78614}" destId="{D8A618BD-075F-4844-A693-53231F9CD387}" srcOrd="0" destOrd="0" presId="urn:microsoft.com/office/officeart/2016/7/layout/RepeatingBendingProcessNew"/>
    <dgm:cxn modelId="{9F14051D-AC1D-4482-ADA6-5893B08729D6}" type="presOf" srcId="{50DF9A22-1085-47B4-B8F9-7A8E45D76EE3}" destId="{91AEDF5E-BF46-485C-AF9D-509F3344DD53}" srcOrd="1" destOrd="0" presId="urn:microsoft.com/office/officeart/2016/7/layout/RepeatingBendingProcessNew"/>
    <dgm:cxn modelId="{1D6EE836-BB5D-495C-8944-820B2AD1C8B2}" type="presOf" srcId="{59B4F0D4-9B64-4B53-BE55-14EA19D0A57C}" destId="{DD4B4737-7D7E-4987-9824-9DA2452D7F16}" srcOrd="1" destOrd="0" presId="urn:microsoft.com/office/officeart/2016/7/layout/RepeatingBendingProcessNew"/>
    <dgm:cxn modelId="{4DAD7937-0D5B-4B84-B030-250B15B59F89}" type="presOf" srcId="{ABB4D894-62F8-4A8C-B2DD-672940802691}" destId="{F61FC185-7CF2-41DF-9CC9-377B15164915}" srcOrd="0" destOrd="0" presId="urn:microsoft.com/office/officeart/2016/7/layout/RepeatingBendingProcessNew"/>
    <dgm:cxn modelId="{B81D9B5B-0B44-4C56-A637-0E1A19E1D018}" type="presOf" srcId="{4BCCB359-F21A-4B61-9F0C-C8073058D0D5}" destId="{C61F1939-C33E-4A48-B40A-D81149C559C8}" srcOrd="0" destOrd="0" presId="urn:microsoft.com/office/officeart/2016/7/layout/RepeatingBendingProcessNew"/>
    <dgm:cxn modelId="{7CF37B64-AD2B-41D5-99D9-C3D36C8D05F5}" type="presOf" srcId="{BDF5311C-70E8-46CF-B3DC-C5E78E377F09}" destId="{CEA5885A-258D-4117-8C9B-665E17367A2F}" srcOrd="0" destOrd="0" presId="urn:microsoft.com/office/officeart/2016/7/layout/RepeatingBendingProcessNew"/>
    <dgm:cxn modelId="{B1F46768-9BC0-4A2D-BF97-0E72A7C0D16B}" type="presOf" srcId="{9B475D8D-2A26-4AE7-8023-55B9C98D4634}" destId="{7E0B62C4-5679-433A-B0A7-690B36C1CC89}" srcOrd="1" destOrd="0" presId="urn:microsoft.com/office/officeart/2016/7/layout/RepeatingBendingProcessNew"/>
    <dgm:cxn modelId="{43B2144A-2BB9-4DE2-8E3C-E1562394BF5C}" type="presOf" srcId="{F28AAFBA-892C-436B-93D4-413079F732CA}" destId="{FF474067-0309-44F0-9706-80E19C5A9A12}" srcOrd="0" destOrd="0" presId="urn:microsoft.com/office/officeart/2016/7/layout/RepeatingBendingProcessNew"/>
    <dgm:cxn modelId="{9B0CCB6D-639B-4CCC-8AEA-D6659E7E1A6C}" type="presOf" srcId="{1337CF43-47E5-4C83-B00F-5792EE9723F4}" destId="{902CE097-2633-4F26-8E5B-3F8C5E149415}" srcOrd="1" destOrd="0" presId="urn:microsoft.com/office/officeart/2016/7/layout/RepeatingBendingProcessNew"/>
    <dgm:cxn modelId="{54F20459-9899-4C4A-A86E-E6D08803724A}" type="presOf" srcId="{8B6EE922-15B6-4246-A742-4C5FB2D0B6A8}" destId="{349E3750-DA3E-4A03-B992-64E17220A5A7}" srcOrd="0" destOrd="0" presId="urn:microsoft.com/office/officeart/2016/7/layout/RepeatingBendingProcessNew"/>
    <dgm:cxn modelId="{D536FC7F-BBE6-415E-8BEE-D03B1FB16498}" srcId="{C47FC41B-413D-409C-AC40-1DEE32E78614}" destId="{ABB4D894-62F8-4A8C-B2DD-672940802691}" srcOrd="1" destOrd="0" parTransId="{093DD651-F8BB-4AEF-B40F-71C30A9C4AD9}" sibTransId="{2389C6D2-2B24-486A-9BDD-EE28E2028084}"/>
    <dgm:cxn modelId="{CBD80480-9BF5-4A30-B410-024EABF2355D}" srcId="{C47FC41B-413D-409C-AC40-1DEE32E78614}" destId="{BDF5311C-70E8-46CF-B3DC-C5E78E377F09}" srcOrd="2" destOrd="0" parTransId="{80D025C7-E0C9-4F58-9D91-A3EC05E35775}" sibTransId="{9B475D8D-2A26-4AE7-8023-55B9C98D4634}"/>
    <dgm:cxn modelId="{B6C28181-B2F2-44BF-9DB2-65BC101E6E11}" type="presOf" srcId="{7088D933-0961-42A4-9328-59D38D69FEDF}" destId="{65E2509A-C3A3-4E1F-9146-B51B5F1CC470}" srcOrd="1" destOrd="0" presId="urn:microsoft.com/office/officeart/2016/7/layout/RepeatingBendingProcessNew"/>
    <dgm:cxn modelId="{C481FC8B-D44E-43A9-A006-BAE244CF871C}" srcId="{C47FC41B-413D-409C-AC40-1DEE32E78614}" destId="{B273AE1B-027F-4E49-94AD-C187D58F7CC8}" srcOrd="3" destOrd="0" parTransId="{7DC63FB3-FD2C-4D5F-80AE-F78981EA012B}" sibTransId="{1337CF43-47E5-4C83-B00F-5792EE9723F4}"/>
    <dgm:cxn modelId="{4BF3FEA3-B0E7-4055-935D-EF0975EA1022}" srcId="{C47FC41B-413D-409C-AC40-1DEE32E78614}" destId="{4BCCB359-F21A-4B61-9F0C-C8073058D0D5}" srcOrd="5" destOrd="0" parTransId="{23272A50-B01A-49C0-939A-7FD018CD0411}" sibTransId="{7088D933-0961-42A4-9328-59D38D69FEDF}"/>
    <dgm:cxn modelId="{AF658AA7-A3CD-4EFC-AAD5-C40D3C44B657}" type="presOf" srcId="{79CC7B9B-9560-407F-B940-A09D428DF625}" destId="{5BA9E42F-E7B4-4B92-8036-E979A7C9C272}" srcOrd="0" destOrd="0" presId="urn:microsoft.com/office/officeart/2016/7/layout/RepeatingBendingProcessNew"/>
    <dgm:cxn modelId="{6A7D78AB-F362-4468-AED4-651FD9330372}" srcId="{C47FC41B-413D-409C-AC40-1DEE32E78614}" destId="{79CC7B9B-9560-407F-B940-A09D428DF625}" srcOrd="4" destOrd="0" parTransId="{AB8D8792-D1AD-45C4-B19B-E358A6798DED}" sibTransId="{59B4F0D4-9B64-4B53-BE55-14EA19D0A57C}"/>
    <dgm:cxn modelId="{1CC4F8B5-5A9F-4172-BEA5-AADDA3762233}" srcId="{C47FC41B-413D-409C-AC40-1DEE32E78614}" destId="{F28AAFBA-892C-436B-93D4-413079F732CA}" srcOrd="0" destOrd="0" parTransId="{8295486D-F8F6-4899-888C-C16CC9A244FA}" sibTransId="{50DF9A22-1085-47B4-B8F9-7A8E45D76EE3}"/>
    <dgm:cxn modelId="{173C09BC-9977-4FFB-AA17-4D98EC1CB44C}" type="presOf" srcId="{2389C6D2-2B24-486A-9BDD-EE28E2028084}" destId="{D408FB3F-CCBA-436D-B537-3C3DEF0ACFE9}" srcOrd="1" destOrd="0" presId="urn:microsoft.com/office/officeart/2016/7/layout/RepeatingBendingProcessNew"/>
    <dgm:cxn modelId="{9634D4C1-7048-4549-9BAD-A52B2B164857}" srcId="{C47FC41B-413D-409C-AC40-1DEE32E78614}" destId="{8B6EE922-15B6-4246-A742-4C5FB2D0B6A8}" srcOrd="6" destOrd="0" parTransId="{EAB946F0-BAB1-43BA-879F-C693FFCED1F7}" sibTransId="{E569FD98-4894-4B28-AA9F-0585304B9AB7}"/>
    <dgm:cxn modelId="{45437BD1-E73A-46E1-BF6F-CA9BC033B385}" type="presOf" srcId="{2389C6D2-2B24-486A-9BDD-EE28E2028084}" destId="{62A24F27-7D58-420C-970F-03D7FDE3AAC5}" srcOrd="0" destOrd="0" presId="urn:microsoft.com/office/officeart/2016/7/layout/RepeatingBendingProcessNew"/>
    <dgm:cxn modelId="{4815A8D3-3248-4C2F-B1F8-D1C6D978A295}" type="presOf" srcId="{B273AE1B-027F-4E49-94AD-C187D58F7CC8}" destId="{78CD36FC-91CC-4B7C-9600-35E23714784A}" srcOrd="0" destOrd="0" presId="urn:microsoft.com/office/officeart/2016/7/layout/RepeatingBendingProcessNew"/>
    <dgm:cxn modelId="{BC0A17E3-6458-4146-B523-B2222F979E1D}" type="presOf" srcId="{9B475D8D-2A26-4AE7-8023-55B9C98D4634}" destId="{777D000B-D0D9-4229-8B0B-5B9962BC9249}" srcOrd="0" destOrd="0" presId="urn:microsoft.com/office/officeart/2016/7/layout/RepeatingBendingProcessNew"/>
    <dgm:cxn modelId="{C00DBDE4-552B-4D17-9A3D-67D1144B7D5E}" type="presOf" srcId="{50DF9A22-1085-47B4-B8F9-7A8E45D76EE3}" destId="{E063115F-8A5C-4A20-9899-C0B4D2E13AD5}" srcOrd="0" destOrd="0" presId="urn:microsoft.com/office/officeart/2016/7/layout/RepeatingBendingProcessNew"/>
    <dgm:cxn modelId="{E5EA4BF8-EF3D-40E2-AEF1-5B107FCDA3A8}" type="presOf" srcId="{1337CF43-47E5-4C83-B00F-5792EE9723F4}" destId="{3566FCA0-D3DC-46B5-8B5D-71A6CAF1D5FD}" srcOrd="0" destOrd="0" presId="urn:microsoft.com/office/officeart/2016/7/layout/RepeatingBendingProcessNew"/>
    <dgm:cxn modelId="{8FB085FC-934E-481C-8078-F35DDB58C573}" type="presOf" srcId="{7088D933-0961-42A4-9328-59D38D69FEDF}" destId="{2EE72D31-2D9D-4F7D-BFC2-37156C887B6C}" srcOrd="0" destOrd="0" presId="urn:microsoft.com/office/officeart/2016/7/layout/RepeatingBendingProcessNew"/>
    <dgm:cxn modelId="{2A862A1D-96CA-40A9-A730-DFC7D0489E99}" type="presParOf" srcId="{D8A618BD-075F-4844-A693-53231F9CD387}" destId="{FF474067-0309-44F0-9706-80E19C5A9A12}" srcOrd="0" destOrd="0" presId="urn:microsoft.com/office/officeart/2016/7/layout/RepeatingBendingProcessNew"/>
    <dgm:cxn modelId="{53B249E3-5FC2-4D99-94C2-C29684403760}" type="presParOf" srcId="{D8A618BD-075F-4844-A693-53231F9CD387}" destId="{E063115F-8A5C-4A20-9899-C0B4D2E13AD5}" srcOrd="1" destOrd="0" presId="urn:microsoft.com/office/officeart/2016/7/layout/RepeatingBendingProcessNew"/>
    <dgm:cxn modelId="{5812B69F-AB82-4621-88B6-8151E6FF1C52}" type="presParOf" srcId="{E063115F-8A5C-4A20-9899-C0B4D2E13AD5}" destId="{91AEDF5E-BF46-485C-AF9D-509F3344DD53}" srcOrd="0" destOrd="0" presId="urn:microsoft.com/office/officeart/2016/7/layout/RepeatingBendingProcessNew"/>
    <dgm:cxn modelId="{B7C272E9-55C8-45AE-BC1E-D0ACCF9995B4}" type="presParOf" srcId="{D8A618BD-075F-4844-A693-53231F9CD387}" destId="{F61FC185-7CF2-41DF-9CC9-377B15164915}" srcOrd="2" destOrd="0" presId="urn:microsoft.com/office/officeart/2016/7/layout/RepeatingBendingProcessNew"/>
    <dgm:cxn modelId="{510CBFDE-6D7C-4413-92CE-775F75F2A1B7}" type="presParOf" srcId="{D8A618BD-075F-4844-A693-53231F9CD387}" destId="{62A24F27-7D58-420C-970F-03D7FDE3AAC5}" srcOrd="3" destOrd="0" presId="urn:microsoft.com/office/officeart/2016/7/layout/RepeatingBendingProcessNew"/>
    <dgm:cxn modelId="{11177A91-08D4-40D9-953A-898683979688}" type="presParOf" srcId="{62A24F27-7D58-420C-970F-03D7FDE3AAC5}" destId="{D408FB3F-CCBA-436D-B537-3C3DEF0ACFE9}" srcOrd="0" destOrd="0" presId="urn:microsoft.com/office/officeart/2016/7/layout/RepeatingBendingProcessNew"/>
    <dgm:cxn modelId="{E9B25FB9-DBFF-40E8-946F-2717104AEC00}" type="presParOf" srcId="{D8A618BD-075F-4844-A693-53231F9CD387}" destId="{CEA5885A-258D-4117-8C9B-665E17367A2F}" srcOrd="4" destOrd="0" presId="urn:microsoft.com/office/officeart/2016/7/layout/RepeatingBendingProcessNew"/>
    <dgm:cxn modelId="{BE42A5FC-2674-4678-BD3D-91BBC8AB0006}" type="presParOf" srcId="{D8A618BD-075F-4844-A693-53231F9CD387}" destId="{777D000B-D0D9-4229-8B0B-5B9962BC9249}" srcOrd="5" destOrd="0" presId="urn:microsoft.com/office/officeart/2016/7/layout/RepeatingBendingProcessNew"/>
    <dgm:cxn modelId="{33D33888-E131-425C-A79B-F499541F8ACE}" type="presParOf" srcId="{777D000B-D0D9-4229-8B0B-5B9962BC9249}" destId="{7E0B62C4-5679-433A-B0A7-690B36C1CC89}" srcOrd="0" destOrd="0" presId="urn:microsoft.com/office/officeart/2016/7/layout/RepeatingBendingProcessNew"/>
    <dgm:cxn modelId="{9DFAF987-4180-47A9-8819-1513BDD03C44}" type="presParOf" srcId="{D8A618BD-075F-4844-A693-53231F9CD387}" destId="{78CD36FC-91CC-4B7C-9600-35E23714784A}" srcOrd="6" destOrd="0" presId="urn:microsoft.com/office/officeart/2016/7/layout/RepeatingBendingProcessNew"/>
    <dgm:cxn modelId="{7DD1D13B-4DF1-4A46-B9EB-A286BC35B80A}" type="presParOf" srcId="{D8A618BD-075F-4844-A693-53231F9CD387}" destId="{3566FCA0-D3DC-46B5-8B5D-71A6CAF1D5FD}" srcOrd="7" destOrd="0" presId="urn:microsoft.com/office/officeart/2016/7/layout/RepeatingBendingProcessNew"/>
    <dgm:cxn modelId="{8D62F4E8-B03A-44A5-B840-B565154AFD76}" type="presParOf" srcId="{3566FCA0-D3DC-46B5-8B5D-71A6CAF1D5FD}" destId="{902CE097-2633-4F26-8E5B-3F8C5E149415}" srcOrd="0" destOrd="0" presId="urn:microsoft.com/office/officeart/2016/7/layout/RepeatingBendingProcessNew"/>
    <dgm:cxn modelId="{7CA785AC-ECEB-41A0-8656-4A70583D8DD9}" type="presParOf" srcId="{D8A618BD-075F-4844-A693-53231F9CD387}" destId="{5BA9E42F-E7B4-4B92-8036-E979A7C9C272}" srcOrd="8" destOrd="0" presId="urn:microsoft.com/office/officeart/2016/7/layout/RepeatingBendingProcessNew"/>
    <dgm:cxn modelId="{8A34F261-49A5-4A83-942E-14E5396FE120}" type="presParOf" srcId="{D8A618BD-075F-4844-A693-53231F9CD387}" destId="{164F79A5-FAB0-41C7-959B-1AEA3D888D99}" srcOrd="9" destOrd="0" presId="urn:microsoft.com/office/officeart/2016/7/layout/RepeatingBendingProcessNew"/>
    <dgm:cxn modelId="{D7E375B6-352D-4367-A0F8-6077CEF23CCA}" type="presParOf" srcId="{164F79A5-FAB0-41C7-959B-1AEA3D888D99}" destId="{DD4B4737-7D7E-4987-9824-9DA2452D7F16}" srcOrd="0" destOrd="0" presId="urn:microsoft.com/office/officeart/2016/7/layout/RepeatingBendingProcessNew"/>
    <dgm:cxn modelId="{94B54CC5-2FC9-4F0D-AED9-C1D7B1295024}" type="presParOf" srcId="{D8A618BD-075F-4844-A693-53231F9CD387}" destId="{C61F1939-C33E-4A48-B40A-D81149C559C8}" srcOrd="10" destOrd="0" presId="urn:microsoft.com/office/officeart/2016/7/layout/RepeatingBendingProcessNew"/>
    <dgm:cxn modelId="{798C3934-956A-49D2-8621-D8A35C9A866B}" type="presParOf" srcId="{D8A618BD-075F-4844-A693-53231F9CD387}" destId="{2EE72D31-2D9D-4F7D-BFC2-37156C887B6C}" srcOrd="11" destOrd="0" presId="urn:microsoft.com/office/officeart/2016/7/layout/RepeatingBendingProcessNew"/>
    <dgm:cxn modelId="{5F6DF6D5-44A4-4F9C-B960-36BD6A5E3AE6}" type="presParOf" srcId="{2EE72D31-2D9D-4F7D-BFC2-37156C887B6C}" destId="{65E2509A-C3A3-4E1F-9146-B51B5F1CC470}" srcOrd="0" destOrd="0" presId="urn:microsoft.com/office/officeart/2016/7/layout/RepeatingBendingProcessNew"/>
    <dgm:cxn modelId="{F93FB02E-D2DA-4E8D-93F3-E4FFA3133D75}" type="presParOf" srcId="{D8A618BD-075F-4844-A693-53231F9CD387}" destId="{349E3750-DA3E-4A03-B992-64E17220A5A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79B359-1E4B-4E97-9810-08861EE877C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CC41FAF-6839-40F9-9AA6-017BA145B6C1}">
      <dgm:prSet/>
      <dgm:spPr/>
      <dgm:t>
        <a:bodyPr/>
        <a:lstStyle/>
        <a:p>
          <a:r>
            <a:rPr lang="ru-RU"/>
            <a:t>1. Совместный просмотр, чтение и выполнение уроков. Совместные переживания</a:t>
          </a:r>
          <a:endParaRPr lang="en-US"/>
        </a:p>
      </dgm:t>
    </dgm:pt>
    <dgm:pt modelId="{470E529B-B18D-4F50-B06F-D36965FC8C9F}" type="parTrans" cxnId="{915EA710-B4D8-4E8C-AFA9-01B831868964}">
      <dgm:prSet/>
      <dgm:spPr/>
      <dgm:t>
        <a:bodyPr/>
        <a:lstStyle/>
        <a:p>
          <a:endParaRPr lang="en-US"/>
        </a:p>
      </dgm:t>
    </dgm:pt>
    <dgm:pt modelId="{398E9129-DF6C-4297-9321-A7A92C6FBA3E}" type="sibTrans" cxnId="{915EA710-B4D8-4E8C-AFA9-01B831868964}">
      <dgm:prSet/>
      <dgm:spPr/>
      <dgm:t>
        <a:bodyPr/>
        <a:lstStyle/>
        <a:p>
          <a:endParaRPr lang="en-US"/>
        </a:p>
      </dgm:t>
    </dgm:pt>
    <dgm:pt modelId="{9D3AB32B-AC74-4856-92FE-9D30B8CBFF23}">
      <dgm:prSet/>
      <dgm:spPr/>
      <dgm:t>
        <a:bodyPr/>
        <a:lstStyle/>
        <a:p>
          <a:r>
            <a:rPr lang="ru-RU"/>
            <a:t>2. Прогулки вдвоём </a:t>
          </a:r>
          <a:endParaRPr lang="en-US"/>
        </a:p>
      </dgm:t>
    </dgm:pt>
    <dgm:pt modelId="{A59F3C5D-5C00-446A-BEC4-67B9EE13F874}" type="parTrans" cxnId="{595CEA9F-5AA6-4FB9-BA91-C80204EB7937}">
      <dgm:prSet/>
      <dgm:spPr/>
      <dgm:t>
        <a:bodyPr/>
        <a:lstStyle/>
        <a:p>
          <a:endParaRPr lang="en-US"/>
        </a:p>
      </dgm:t>
    </dgm:pt>
    <dgm:pt modelId="{3700DF9C-DDC4-4EFA-9ECF-2F55426630EB}" type="sibTrans" cxnId="{595CEA9F-5AA6-4FB9-BA91-C80204EB7937}">
      <dgm:prSet/>
      <dgm:spPr/>
      <dgm:t>
        <a:bodyPr/>
        <a:lstStyle/>
        <a:p>
          <a:endParaRPr lang="en-US"/>
        </a:p>
      </dgm:t>
    </dgm:pt>
    <dgm:pt modelId="{0F6C135A-27E9-42CF-91FB-444B0678D40E}">
      <dgm:prSet/>
      <dgm:spPr/>
      <dgm:t>
        <a:bodyPr/>
        <a:lstStyle/>
        <a:p>
          <a:r>
            <a:rPr lang="ru-RU"/>
            <a:t>3. Создание качественного контента информационной среды в семье на уровне организации быта, как часть быта.</a:t>
          </a:r>
          <a:endParaRPr lang="en-US"/>
        </a:p>
      </dgm:t>
    </dgm:pt>
    <dgm:pt modelId="{21DDAC31-7ED2-4363-941A-42D3AF96B5A0}" type="parTrans" cxnId="{92225B84-9F20-4159-BB68-97C5DA0FECB6}">
      <dgm:prSet/>
      <dgm:spPr/>
      <dgm:t>
        <a:bodyPr/>
        <a:lstStyle/>
        <a:p>
          <a:endParaRPr lang="en-US"/>
        </a:p>
      </dgm:t>
    </dgm:pt>
    <dgm:pt modelId="{D5BA6A27-F35E-4DE7-B314-FB18ED8687E6}" type="sibTrans" cxnId="{92225B84-9F20-4159-BB68-97C5DA0FECB6}">
      <dgm:prSet/>
      <dgm:spPr/>
      <dgm:t>
        <a:bodyPr/>
        <a:lstStyle/>
        <a:p>
          <a:endParaRPr lang="en-US"/>
        </a:p>
      </dgm:t>
    </dgm:pt>
    <dgm:pt modelId="{488C4CAC-C0A7-465E-95DA-58FC72B47825}">
      <dgm:prSet/>
      <dgm:spPr/>
      <dgm:t>
        <a:bodyPr/>
        <a:lstStyle/>
        <a:p>
          <a:r>
            <a:rPr lang="ru-RU"/>
            <a:t>4. Общие информационные приоритеты для всей семьи (фильм, книга, канал и т.д. )    </a:t>
          </a:r>
          <a:endParaRPr lang="en-US"/>
        </a:p>
      </dgm:t>
    </dgm:pt>
    <dgm:pt modelId="{0D7D0978-127D-4F10-BBDB-CE4638AB8A90}" type="parTrans" cxnId="{8E0033B1-433F-4F07-A672-A65D687DBC6E}">
      <dgm:prSet/>
      <dgm:spPr/>
      <dgm:t>
        <a:bodyPr/>
        <a:lstStyle/>
        <a:p>
          <a:endParaRPr lang="en-US"/>
        </a:p>
      </dgm:t>
    </dgm:pt>
    <dgm:pt modelId="{1118107F-07D6-47B1-8EAD-E2D2D3DD18E7}" type="sibTrans" cxnId="{8E0033B1-433F-4F07-A672-A65D687DBC6E}">
      <dgm:prSet/>
      <dgm:spPr/>
      <dgm:t>
        <a:bodyPr/>
        <a:lstStyle/>
        <a:p>
          <a:endParaRPr lang="en-US"/>
        </a:p>
      </dgm:t>
    </dgm:pt>
    <dgm:pt modelId="{EEBBF5E5-3795-45FF-B226-E0C66B62BCAC}" type="pres">
      <dgm:prSet presAssocID="{F979B359-1E4B-4E97-9810-08861EE877C8}" presName="outerComposite" presStyleCnt="0">
        <dgm:presLayoutVars>
          <dgm:chMax val="5"/>
          <dgm:dir/>
          <dgm:resizeHandles val="exact"/>
        </dgm:presLayoutVars>
      </dgm:prSet>
      <dgm:spPr/>
    </dgm:pt>
    <dgm:pt modelId="{CE506247-F8A4-4325-94F9-F7F00876E8BA}" type="pres">
      <dgm:prSet presAssocID="{F979B359-1E4B-4E97-9810-08861EE877C8}" presName="dummyMaxCanvas" presStyleCnt="0">
        <dgm:presLayoutVars/>
      </dgm:prSet>
      <dgm:spPr/>
    </dgm:pt>
    <dgm:pt modelId="{C752707B-4EAB-4CF3-B5B1-BEB0B2C95292}" type="pres">
      <dgm:prSet presAssocID="{F979B359-1E4B-4E97-9810-08861EE877C8}" presName="FourNodes_1" presStyleLbl="node1" presStyleIdx="0" presStyleCnt="4">
        <dgm:presLayoutVars>
          <dgm:bulletEnabled val="1"/>
        </dgm:presLayoutVars>
      </dgm:prSet>
      <dgm:spPr/>
    </dgm:pt>
    <dgm:pt modelId="{5BC54A63-0EA7-4C72-9860-D115DA0FF19E}" type="pres">
      <dgm:prSet presAssocID="{F979B359-1E4B-4E97-9810-08861EE877C8}" presName="FourNodes_2" presStyleLbl="node1" presStyleIdx="1" presStyleCnt="4">
        <dgm:presLayoutVars>
          <dgm:bulletEnabled val="1"/>
        </dgm:presLayoutVars>
      </dgm:prSet>
      <dgm:spPr/>
    </dgm:pt>
    <dgm:pt modelId="{5D1C97D3-770B-451E-BD8D-B88CCC925F4D}" type="pres">
      <dgm:prSet presAssocID="{F979B359-1E4B-4E97-9810-08861EE877C8}" presName="FourNodes_3" presStyleLbl="node1" presStyleIdx="2" presStyleCnt="4">
        <dgm:presLayoutVars>
          <dgm:bulletEnabled val="1"/>
        </dgm:presLayoutVars>
      </dgm:prSet>
      <dgm:spPr/>
    </dgm:pt>
    <dgm:pt modelId="{92154BD7-389F-4D43-B6A4-B882D5A1C2AE}" type="pres">
      <dgm:prSet presAssocID="{F979B359-1E4B-4E97-9810-08861EE877C8}" presName="FourNodes_4" presStyleLbl="node1" presStyleIdx="3" presStyleCnt="4">
        <dgm:presLayoutVars>
          <dgm:bulletEnabled val="1"/>
        </dgm:presLayoutVars>
      </dgm:prSet>
      <dgm:spPr/>
    </dgm:pt>
    <dgm:pt modelId="{3B5306D9-F669-48A8-BDB4-8276A2068E88}" type="pres">
      <dgm:prSet presAssocID="{F979B359-1E4B-4E97-9810-08861EE877C8}" presName="FourConn_1-2" presStyleLbl="fgAccFollowNode1" presStyleIdx="0" presStyleCnt="3">
        <dgm:presLayoutVars>
          <dgm:bulletEnabled val="1"/>
        </dgm:presLayoutVars>
      </dgm:prSet>
      <dgm:spPr/>
    </dgm:pt>
    <dgm:pt modelId="{E104DABB-23D8-4414-9709-007FBC0A2585}" type="pres">
      <dgm:prSet presAssocID="{F979B359-1E4B-4E97-9810-08861EE877C8}" presName="FourConn_2-3" presStyleLbl="fgAccFollowNode1" presStyleIdx="1" presStyleCnt="3">
        <dgm:presLayoutVars>
          <dgm:bulletEnabled val="1"/>
        </dgm:presLayoutVars>
      </dgm:prSet>
      <dgm:spPr/>
    </dgm:pt>
    <dgm:pt modelId="{A497477D-25F9-4B5F-8E5A-5A685D238594}" type="pres">
      <dgm:prSet presAssocID="{F979B359-1E4B-4E97-9810-08861EE877C8}" presName="FourConn_3-4" presStyleLbl="fgAccFollowNode1" presStyleIdx="2" presStyleCnt="3">
        <dgm:presLayoutVars>
          <dgm:bulletEnabled val="1"/>
        </dgm:presLayoutVars>
      </dgm:prSet>
      <dgm:spPr/>
    </dgm:pt>
    <dgm:pt modelId="{C668DCF2-B120-441B-9EFC-75CFFCA75B6D}" type="pres">
      <dgm:prSet presAssocID="{F979B359-1E4B-4E97-9810-08861EE877C8}" presName="FourNodes_1_text" presStyleLbl="node1" presStyleIdx="3" presStyleCnt="4">
        <dgm:presLayoutVars>
          <dgm:bulletEnabled val="1"/>
        </dgm:presLayoutVars>
      </dgm:prSet>
      <dgm:spPr/>
    </dgm:pt>
    <dgm:pt modelId="{D200A0D9-6A89-46E2-BA85-431E9A0D9697}" type="pres">
      <dgm:prSet presAssocID="{F979B359-1E4B-4E97-9810-08861EE877C8}" presName="FourNodes_2_text" presStyleLbl="node1" presStyleIdx="3" presStyleCnt="4">
        <dgm:presLayoutVars>
          <dgm:bulletEnabled val="1"/>
        </dgm:presLayoutVars>
      </dgm:prSet>
      <dgm:spPr/>
    </dgm:pt>
    <dgm:pt modelId="{D7CDF6C4-AA4B-4BEF-9E5A-6982905F9481}" type="pres">
      <dgm:prSet presAssocID="{F979B359-1E4B-4E97-9810-08861EE877C8}" presName="FourNodes_3_text" presStyleLbl="node1" presStyleIdx="3" presStyleCnt="4">
        <dgm:presLayoutVars>
          <dgm:bulletEnabled val="1"/>
        </dgm:presLayoutVars>
      </dgm:prSet>
      <dgm:spPr/>
    </dgm:pt>
    <dgm:pt modelId="{AB97D9C5-1355-4373-843E-9B473FB2F4AF}" type="pres">
      <dgm:prSet presAssocID="{F979B359-1E4B-4E97-9810-08861EE877C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59AAC02-6D9A-4C62-A185-DA878268FC9A}" type="presOf" srcId="{D5BA6A27-F35E-4DE7-B314-FB18ED8687E6}" destId="{A497477D-25F9-4B5F-8E5A-5A685D238594}" srcOrd="0" destOrd="0" presId="urn:microsoft.com/office/officeart/2005/8/layout/vProcess5"/>
    <dgm:cxn modelId="{9D35FA09-CCD6-4B6C-A265-C607F209240C}" type="presOf" srcId="{FCC41FAF-6839-40F9-9AA6-017BA145B6C1}" destId="{C668DCF2-B120-441B-9EFC-75CFFCA75B6D}" srcOrd="1" destOrd="0" presId="urn:microsoft.com/office/officeart/2005/8/layout/vProcess5"/>
    <dgm:cxn modelId="{7C5A450B-5290-4C41-B045-C22005394E20}" type="presOf" srcId="{488C4CAC-C0A7-465E-95DA-58FC72B47825}" destId="{92154BD7-389F-4D43-B6A4-B882D5A1C2AE}" srcOrd="0" destOrd="0" presId="urn:microsoft.com/office/officeart/2005/8/layout/vProcess5"/>
    <dgm:cxn modelId="{915EA710-B4D8-4E8C-AFA9-01B831868964}" srcId="{F979B359-1E4B-4E97-9810-08861EE877C8}" destId="{FCC41FAF-6839-40F9-9AA6-017BA145B6C1}" srcOrd="0" destOrd="0" parTransId="{470E529B-B18D-4F50-B06F-D36965FC8C9F}" sibTransId="{398E9129-DF6C-4297-9321-A7A92C6FBA3E}"/>
    <dgm:cxn modelId="{82BB5220-7BC4-45DE-8421-992725CE0675}" type="presOf" srcId="{488C4CAC-C0A7-465E-95DA-58FC72B47825}" destId="{AB97D9C5-1355-4373-843E-9B473FB2F4AF}" srcOrd="1" destOrd="0" presId="urn:microsoft.com/office/officeart/2005/8/layout/vProcess5"/>
    <dgm:cxn modelId="{AC8FA72C-49B3-4A9B-88BD-44AB732E887F}" type="presOf" srcId="{398E9129-DF6C-4297-9321-A7A92C6FBA3E}" destId="{3B5306D9-F669-48A8-BDB4-8276A2068E88}" srcOrd="0" destOrd="0" presId="urn:microsoft.com/office/officeart/2005/8/layout/vProcess5"/>
    <dgm:cxn modelId="{C299DE31-84F0-462D-9A45-CC5AE66F19AD}" type="presOf" srcId="{F979B359-1E4B-4E97-9810-08861EE877C8}" destId="{EEBBF5E5-3795-45FF-B226-E0C66B62BCAC}" srcOrd="0" destOrd="0" presId="urn:microsoft.com/office/officeart/2005/8/layout/vProcess5"/>
    <dgm:cxn modelId="{6B7E834C-5B28-4673-8524-D29E5F96A79E}" type="presOf" srcId="{FCC41FAF-6839-40F9-9AA6-017BA145B6C1}" destId="{C752707B-4EAB-4CF3-B5B1-BEB0B2C95292}" srcOrd="0" destOrd="0" presId="urn:microsoft.com/office/officeart/2005/8/layout/vProcess5"/>
    <dgm:cxn modelId="{F2660571-386D-477E-92B8-E1FF0E1E2465}" type="presOf" srcId="{3700DF9C-DDC4-4EFA-9ECF-2F55426630EB}" destId="{E104DABB-23D8-4414-9709-007FBC0A2585}" srcOrd="0" destOrd="0" presId="urn:microsoft.com/office/officeart/2005/8/layout/vProcess5"/>
    <dgm:cxn modelId="{92225B84-9F20-4159-BB68-97C5DA0FECB6}" srcId="{F979B359-1E4B-4E97-9810-08861EE877C8}" destId="{0F6C135A-27E9-42CF-91FB-444B0678D40E}" srcOrd="2" destOrd="0" parTransId="{21DDAC31-7ED2-4363-941A-42D3AF96B5A0}" sibTransId="{D5BA6A27-F35E-4DE7-B314-FB18ED8687E6}"/>
    <dgm:cxn modelId="{326EE28C-71A5-461C-AD58-816919B0E35E}" type="presOf" srcId="{9D3AB32B-AC74-4856-92FE-9D30B8CBFF23}" destId="{D200A0D9-6A89-46E2-BA85-431E9A0D9697}" srcOrd="1" destOrd="0" presId="urn:microsoft.com/office/officeart/2005/8/layout/vProcess5"/>
    <dgm:cxn modelId="{87B92299-4A63-4828-AD36-2BC6E3FBED88}" type="presOf" srcId="{9D3AB32B-AC74-4856-92FE-9D30B8CBFF23}" destId="{5BC54A63-0EA7-4C72-9860-D115DA0FF19E}" srcOrd="0" destOrd="0" presId="urn:microsoft.com/office/officeart/2005/8/layout/vProcess5"/>
    <dgm:cxn modelId="{595CEA9F-5AA6-4FB9-BA91-C80204EB7937}" srcId="{F979B359-1E4B-4E97-9810-08861EE877C8}" destId="{9D3AB32B-AC74-4856-92FE-9D30B8CBFF23}" srcOrd="1" destOrd="0" parTransId="{A59F3C5D-5C00-446A-BEC4-67B9EE13F874}" sibTransId="{3700DF9C-DDC4-4EFA-9ECF-2F55426630EB}"/>
    <dgm:cxn modelId="{8E0033B1-433F-4F07-A672-A65D687DBC6E}" srcId="{F979B359-1E4B-4E97-9810-08861EE877C8}" destId="{488C4CAC-C0A7-465E-95DA-58FC72B47825}" srcOrd="3" destOrd="0" parTransId="{0D7D0978-127D-4F10-BBDB-CE4638AB8A90}" sibTransId="{1118107F-07D6-47B1-8EAD-E2D2D3DD18E7}"/>
    <dgm:cxn modelId="{89827ADD-9842-4B44-AEFB-983D33C798FD}" type="presOf" srcId="{0F6C135A-27E9-42CF-91FB-444B0678D40E}" destId="{D7CDF6C4-AA4B-4BEF-9E5A-6982905F9481}" srcOrd="1" destOrd="0" presId="urn:microsoft.com/office/officeart/2005/8/layout/vProcess5"/>
    <dgm:cxn modelId="{951383E1-7D49-4847-ABF6-5DBE5F3EAB35}" type="presOf" srcId="{0F6C135A-27E9-42CF-91FB-444B0678D40E}" destId="{5D1C97D3-770B-451E-BD8D-B88CCC925F4D}" srcOrd="0" destOrd="0" presId="urn:microsoft.com/office/officeart/2005/8/layout/vProcess5"/>
    <dgm:cxn modelId="{3DF2D6F6-FA5B-4AB3-9FB9-DF084CE3A16F}" type="presParOf" srcId="{EEBBF5E5-3795-45FF-B226-E0C66B62BCAC}" destId="{CE506247-F8A4-4325-94F9-F7F00876E8BA}" srcOrd="0" destOrd="0" presId="urn:microsoft.com/office/officeart/2005/8/layout/vProcess5"/>
    <dgm:cxn modelId="{10D653E0-B32C-42AE-9CBC-CCA8B3E12F43}" type="presParOf" srcId="{EEBBF5E5-3795-45FF-B226-E0C66B62BCAC}" destId="{C752707B-4EAB-4CF3-B5B1-BEB0B2C95292}" srcOrd="1" destOrd="0" presId="urn:microsoft.com/office/officeart/2005/8/layout/vProcess5"/>
    <dgm:cxn modelId="{756965F1-8F14-46A5-85E8-939286022447}" type="presParOf" srcId="{EEBBF5E5-3795-45FF-B226-E0C66B62BCAC}" destId="{5BC54A63-0EA7-4C72-9860-D115DA0FF19E}" srcOrd="2" destOrd="0" presId="urn:microsoft.com/office/officeart/2005/8/layout/vProcess5"/>
    <dgm:cxn modelId="{AB675362-7766-4843-8E24-98475FB4B1FE}" type="presParOf" srcId="{EEBBF5E5-3795-45FF-B226-E0C66B62BCAC}" destId="{5D1C97D3-770B-451E-BD8D-B88CCC925F4D}" srcOrd="3" destOrd="0" presId="urn:microsoft.com/office/officeart/2005/8/layout/vProcess5"/>
    <dgm:cxn modelId="{2893B10A-2456-467A-BB02-680D56C3A993}" type="presParOf" srcId="{EEBBF5E5-3795-45FF-B226-E0C66B62BCAC}" destId="{92154BD7-389F-4D43-B6A4-B882D5A1C2AE}" srcOrd="4" destOrd="0" presId="urn:microsoft.com/office/officeart/2005/8/layout/vProcess5"/>
    <dgm:cxn modelId="{2A63F47C-6CE1-4190-9C1D-4FFE65DC78C5}" type="presParOf" srcId="{EEBBF5E5-3795-45FF-B226-E0C66B62BCAC}" destId="{3B5306D9-F669-48A8-BDB4-8276A2068E88}" srcOrd="5" destOrd="0" presId="urn:microsoft.com/office/officeart/2005/8/layout/vProcess5"/>
    <dgm:cxn modelId="{FD831525-DCA2-4F69-87CC-EE1454202558}" type="presParOf" srcId="{EEBBF5E5-3795-45FF-B226-E0C66B62BCAC}" destId="{E104DABB-23D8-4414-9709-007FBC0A2585}" srcOrd="6" destOrd="0" presId="urn:microsoft.com/office/officeart/2005/8/layout/vProcess5"/>
    <dgm:cxn modelId="{2276C2D1-52BC-4826-AB28-57210EE29EA5}" type="presParOf" srcId="{EEBBF5E5-3795-45FF-B226-E0C66B62BCAC}" destId="{A497477D-25F9-4B5F-8E5A-5A685D238594}" srcOrd="7" destOrd="0" presId="urn:microsoft.com/office/officeart/2005/8/layout/vProcess5"/>
    <dgm:cxn modelId="{94F601B9-AF87-443D-AACE-9B7F627F8639}" type="presParOf" srcId="{EEBBF5E5-3795-45FF-B226-E0C66B62BCAC}" destId="{C668DCF2-B120-441B-9EFC-75CFFCA75B6D}" srcOrd="8" destOrd="0" presId="urn:microsoft.com/office/officeart/2005/8/layout/vProcess5"/>
    <dgm:cxn modelId="{86ACC185-1F92-4A66-8A8F-6C2DEB7BB73D}" type="presParOf" srcId="{EEBBF5E5-3795-45FF-B226-E0C66B62BCAC}" destId="{D200A0D9-6A89-46E2-BA85-431E9A0D9697}" srcOrd="9" destOrd="0" presId="urn:microsoft.com/office/officeart/2005/8/layout/vProcess5"/>
    <dgm:cxn modelId="{86C9B38E-FF4A-48DA-A38B-A058E0D9A4E7}" type="presParOf" srcId="{EEBBF5E5-3795-45FF-B226-E0C66B62BCAC}" destId="{D7CDF6C4-AA4B-4BEF-9E5A-6982905F9481}" srcOrd="10" destOrd="0" presId="urn:microsoft.com/office/officeart/2005/8/layout/vProcess5"/>
    <dgm:cxn modelId="{02A7156A-8ACA-4044-ADD1-6D58E5127B7E}" type="presParOf" srcId="{EEBBF5E5-3795-45FF-B226-E0C66B62BCAC}" destId="{AB97D9C5-1355-4373-843E-9B473FB2F4A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D4986-C83C-4133-A0AD-22ADD55E4B14}">
      <dsp:nvSpPr>
        <dsp:cNvPr id="0" name=""/>
        <dsp:cNvSpPr/>
      </dsp:nvSpPr>
      <dsp:spPr>
        <a:xfrm>
          <a:off x="0" y="1083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BBBCE-6269-4AF9-B0BF-2DA3EEFB3DCF}">
      <dsp:nvSpPr>
        <dsp:cNvPr id="0" name=""/>
        <dsp:cNvSpPr/>
      </dsp:nvSpPr>
      <dsp:spPr>
        <a:xfrm>
          <a:off x="0" y="1083"/>
          <a:ext cx="7003777" cy="1408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</a:rPr>
            <a:t>. До 11 лет под влиянием взрослых, их вкусов, интересов и ценностей. Решение: создать психологически безопасную  информационную среду (семейные фильмы, видеопрограммы, книги, журналы и т.д.).</a:t>
          </a:r>
          <a:endParaRPr lang="en-U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083"/>
        <a:ext cx="7003777" cy="1408114"/>
      </dsp:txXfrm>
    </dsp:sp>
    <dsp:sp modelId="{AA1BA34E-A519-46F3-AC02-1AEE2BC628D4}">
      <dsp:nvSpPr>
        <dsp:cNvPr id="0" name=""/>
        <dsp:cNvSpPr/>
      </dsp:nvSpPr>
      <dsp:spPr>
        <a:xfrm>
          <a:off x="0" y="1409198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CF2F9-0E99-4E53-BF64-5B8291550FA0}">
      <dsp:nvSpPr>
        <dsp:cNvPr id="0" name=""/>
        <dsp:cNvSpPr/>
      </dsp:nvSpPr>
      <dsp:spPr>
        <a:xfrm>
          <a:off x="0" y="1409198"/>
          <a:ext cx="6996937" cy="1703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1">
                  <a:lumMod val="50000"/>
                </a:schemeClr>
              </a:solidFill>
            </a:rPr>
            <a:t>2. С 11 до 16 лет  под влиянием кумиров и референтной группы (сверстников, </a:t>
          </a:r>
          <a:r>
            <a:rPr lang="ru-RU" sz="2000" kern="1200" dirty="0" err="1">
              <a:solidFill>
                <a:schemeClr val="accent1">
                  <a:lumMod val="50000"/>
                </a:schemeClr>
              </a:solidFill>
            </a:rPr>
            <a:t>одноклассн</a:t>
          </a:r>
          <a:r>
            <a:rPr lang="ru-RU" sz="2000" kern="1200" dirty="0">
              <a:solidFill>
                <a:schemeClr val="accent1">
                  <a:lumMod val="50000"/>
                </a:schemeClr>
              </a:solidFill>
            </a:rPr>
            <a:t>. и др.) Решение: узнать, на кого бы хотелось быть похожим (спортсмен, артист и т.д.), рассказать о своих кумирах в этом возрасте. Посмотреть на сайте современной литературы подростковую прозу и творчество. </a:t>
          </a:r>
          <a:endParaRPr lang="en-U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409198"/>
        <a:ext cx="6996937" cy="1703706"/>
      </dsp:txXfrm>
    </dsp:sp>
    <dsp:sp modelId="{0240D4F7-9E3B-4CE1-A96A-B1417BF20F94}">
      <dsp:nvSpPr>
        <dsp:cNvPr id="0" name=""/>
        <dsp:cNvSpPr/>
      </dsp:nvSpPr>
      <dsp:spPr>
        <a:xfrm>
          <a:off x="0" y="3112904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C2DA7-AFE7-45B2-A427-57E07F420A77}">
      <dsp:nvSpPr>
        <dsp:cNvPr id="0" name=""/>
        <dsp:cNvSpPr/>
      </dsp:nvSpPr>
      <dsp:spPr>
        <a:xfrm>
          <a:off x="0" y="3112904"/>
          <a:ext cx="7003777" cy="1321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1">
                  <a:lumMod val="50000"/>
                </a:schemeClr>
              </a:solidFill>
            </a:rPr>
            <a:t>3.  С 16 до 18 лет поиск общих информационных интересов с другом, подругой. Взаимообмен информацией. Наличие друга или подруги, в том числе виртуального. Отсутствие друга более печально </a:t>
          </a:r>
          <a:endParaRPr lang="en-U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112904"/>
        <a:ext cx="7003777" cy="1321501"/>
      </dsp:txXfrm>
    </dsp:sp>
    <dsp:sp modelId="{FC23EE35-B6C0-450A-BA26-361A6716B6C3}">
      <dsp:nvSpPr>
        <dsp:cNvPr id="0" name=""/>
        <dsp:cNvSpPr/>
      </dsp:nvSpPr>
      <dsp:spPr>
        <a:xfrm>
          <a:off x="0" y="4434406"/>
          <a:ext cx="700377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AF228-B2FF-42BA-99B2-45DF2E6EB14C}">
      <dsp:nvSpPr>
        <dsp:cNvPr id="0" name=""/>
        <dsp:cNvSpPr/>
      </dsp:nvSpPr>
      <dsp:spPr>
        <a:xfrm>
          <a:off x="0" y="4434406"/>
          <a:ext cx="7003777" cy="1408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1">
                  <a:lumMod val="50000"/>
                </a:schemeClr>
              </a:solidFill>
            </a:rPr>
            <a:t>4. С 19 лет ориентация на собственные вкусы и предпочтения...</a:t>
          </a:r>
          <a:endParaRPr lang="en-U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4434406"/>
        <a:ext cx="7003777" cy="1408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3115F-8A5C-4A20-9899-C0B4D2E13AD5}">
      <dsp:nvSpPr>
        <dsp:cNvPr id="0" name=""/>
        <dsp:cNvSpPr/>
      </dsp:nvSpPr>
      <dsp:spPr>
        <a:xfrm>
          <a:off x="2742369" y="622942"/>
          <a:ext cx="4793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934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9291" y="666112"/>
        <a:ext cx="25497" cy="5099"/>
      </dsp:txXfrm>
    </dsp:sp>
    <dsp:sp modelId="{FF474067-0309-44F0-9706-80E19C5A9A12}">
      <dsp:nvSpPr>
        <dsp:cNvPr id="0" name=""/>
        <dsp:cNvSpPr/>
      </dsp:nvSpPr>
      <dsp:spPr>
        <a:xfrm>
          <a:off x="527031" y="3521"/>
          <a:ext cx="2217138" cy="13302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42" tIns="114038" rIns="108642" bIns="11403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1. Визуальная культура. Альтернатива тому, что «затягивает»: мультфильм или видеоролик…</a:t>
          </a:r>
          <a:endParaRPr lang="en-US" sz="1500" kern="1200"/>
        </a:p>
      </dsp:txBody>
      <dsp:txXfrm>
        <a:off x="527031" y="3521"/>
        <a:ext cx="2217138" cy="1330282"/>
      </dsp:txXfrm>
    </dsp:sp>
    <dsp:sp modelId="{62A24F27-7D58-420C-970F-03D7FDE3AAC5}">
      <dsp:nvSpPr>
        <dsp:cNvPr id="0" name=""/>
        <dsp:cNvSpPr/>
      </dsp:nvSpPr>
      <dsp:spPr>
        <a:xfrm>
          <a:off x="1635600" y="1332004"/>
          <a:ext cx="2727079" cy="479341"/>
        </a:xfrm>
        <a:custGeom>
          <a:avLst/>
          <a:gdLst/>
          <a:ahLst/>
          <a:cxnLst/>
          <a:rect l="0" t="0" r="0" b="0"/>
          <a:pathLst>
            <a:path>
              <a:moveTo>
                <a:pt x="2727079" y="0"/>
              </a:moveTo>
              <a:lnTo>
                <a:pt x="2727079" y="256770"/>
              </a:lnTo>
              <a:lnTo>
                <a:pt x="0" y="256770"/>
              </a:lnTo>
              <a:lnTo>
                <a:pt x="0" y="47934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9781" y="1569125"/>
        <a:ext cx="138717" cy="5099"/>
      </dsp:txXfrm>
    </dsp:sp>
    <dsp:sp modelId="{F61FC185-7CF2-41DF-9CC9-377B15164915}">
      <dsp:nvSpPr>
        <dsp:cNvPr id="0" name=""/>
        <dsp:cNvSpPr/>
      </dsp:nvSpPr>
      <dsp:spPr>
        <a:xfrm>
          <a:off x="3254111" y="3521"/>
          <a:ext cx="2217138" cy="13302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42" tIns="114038" rIns="108642" bIns="11403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2. ВЫБОР. Книги на флипе, просмотр и выбор</a:t>
          </a:r>
          <a:endParaRPr lang="en-US" sz="1500" kern="1200"/>
        </a:p>
      </dsp:txBody>
      <dsp:txXfrm>
        <a:off x="3254111" y="3521"/>
        <a:ext cx="2217138" cy="1330282"/>
      </dsp:txXfrm>
    </dsp:sp>
    <dsp:sp modelId="{777D000B-D0D9-4229-8B0B-5B9962BC9249}">
      <dsp:nvSpPr>
        <dsp:cNvPr id="0" name=""/>
        <dsp:cNvSpPr/>
      </dsp:nvSpPr>
      <dsp:spPr>
        <a:xfrm>
          <a:off x="2742369" y="2463167"/>
          <a:ext cx="4793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9341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9291" y="2506337"/>
        <a:ext cx="25497" cy="5099"/>
      </dsp:txXfrm>
    </dsp:sp>
    <dsp:sp modelId="{CEA5885A-258D-4117-8C9B-665E17367A2F}">
      <dsp:nvSpPr>
        <dsp:cNvPr id="0" name=""/>
        <dsp:cNvSpPr/>
      </dsp:nvSpPr>
      <dsp:spPr>
        <a:xfrm>
          <a:off x="527031" y="1843745"/>
          <a:ext cx="2217138" cy="13302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42" tIns="114038" rIns="108642" bIns="1140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3. Информационная уборка</a:t>
          </a:r>
          <a:endParaRPr lang="en-US" sz="1400" kern="1200" dirty="0"/>
        </a:p>
      </dsp:txBody>
      <dsp:txXfrm>
        <a:off x="527031" y="1843745"/>
        <a:ext cx="2217138" cy="1330282"/>
      </dsp:txXfrm>
    </dsp:sp>
    <dsp:sp modelId="{3566FCA0-D3DC-46B5-8B5D-71A6CAF1D5FD}">
      <dsp:nvSpPr>
        <dsp:cNvPr id="0" name=""/>
        <dsp:cNvSpPr/>
      </dsp:nvSpPr>
      <dsp:spPr>
        <a:xfrm>
          <a:off x="1635600" y="3172228"/>
          <a:ext cx="2727079" cy="479341"/>
        </a:xfrm>
        <a:custGeom>
          <a:avLst/>
          <a:gdLst/>
          <a:ahLst/>
          <a:cxnLst/>
          <a:rect l="0" t="0" r="0" b="0"/>
          <a:pathLst>
            <a:path>
              <a:moveTo>
                <a:pt x="2727079" y="0"/>
              </a:moveTo>
              <a:lnTo>
                <a:pt x="2727079" y="256770"/>
              </a:lnTo>
              <a:lnTo>
                <a:pt x="0" y="256770"/>
              </a:lnTo>
              <a:lnTo>
                <a:pt x="0" y="479341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29781" y="3409349"/>
        <a:ext cx="138717" cy="5099"/>
      </dsp:txXfrm>
    </dsp:sp>
    <dsp:sp modelId="{78CD36FC-91CC-4B7C-9600-35E23714784A}">
      <dsp:nvSpPr>
        <dsp:cNvPr id="0" name=""/>
        <dsp:cNvSpPr/>
      </dsp:nvSpPr>
      <dsp:spPr>
        <a:xfrm>
          <a:off x="3254111" y="1843745"/>
          <a:ext cx="2217138" cy="13302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42" tIns="114038" rIns="108642" bIns="11403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4. </a:t>
          </a:r>
          <a:r>
            <a:rPr lang="ru-RU" sz="1400" kern="1200" dirty="0"/>
            <a:t>Социальные сети</a:t>
          </a:r>
          <a:endParaRPr lang="en-US" sz="1400" kern="1200" dirty="0"/>
        </a:p>
      </dsp:txBody>
      <dsp:txXfrm>
        <a:off x="3254111" y="1843745"/>
        <a:ext cx="2217138" cy="1330282"/>
      </dsp:txXfrm>
    </dsp:sp>
    <dsp:sp modelId="{164F79A5-FAB0-41C7-959B-1AEA3D888D99}">
      <dsp:nvSpPr>
        <dsp:cNvPr id="0" name=""/>
        <dsp:cNvSpPr/>
      </dsp:nvSpPr>
      <dsp:spPr>
        <a:xfrm>
          <a:off x="2742369" y="4303391"/>
          <a:ext cx="4793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9341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9291" y="4346562"/>
        <a:ext cx="25497" cy="5099"/>
      </dsp:txXfrm>
    </dsp:sp>
    <dsp:sp modelId="{5BA9E42F-E7B4-4B92-8036-E979A7C9C272}">
      <dsp:nvSpPr>
        <dsp:cNvPr id="0" name=""/>
        <dsp:cNvSpPr/>
      </dsp:nvSpPr>
      <dsp:spPr>
        <a:xfrm>
          <a:off x="527031" y="3683970"/>
          <a:ext cx="2217138" cy="13302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42" tIns="114038" rIns="108642" bIns="11403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5. </a:t>
          </a:r>
          <a:r>
            <a:rPr lang="ru-RU" sz="1400" kern="1200" dirty="0"/>
            <a:t>Разговор, как событие</a:t>
          </a:r>
          <a:endParaRPr lang="en-US" sz="1400" kern="1200" dirty="0"/>
        </a:p>
      </dsp:txBody>
      <dsp:txXfrm>
        <a:off x="527031" y="3683970"/>
        <a:ext cx="2217138" cy="1330282"/>
      </dsp:txXfrm>
    </dsp:sp>
    <dsp:sp modelId="{2EE72D31-2D9D-4F7D-BFC2-37156C887B6C}">
      <dsp:nvSpPr>
        <dsp:cNvPr id="0" name=""/>
        <dsp:cNvSpPr/>
      </dsp:nvSpPr>
      <dsp:spPr>
        <a:xfrm>
          <a:off x="1591058" y="5012453"/>
          <a:ext cx="2771622" cy="482862"/>
        </a:xfrm>
        <a:custGeom>
          <a:avLst/>
          <a:gdLst/>
          <a:ahLst/>
          <a:cxnLst/>
          <a:rect l="0" t="0" r="0" b="0"/>
          <a:pathLst>
            <a:path>
              <a:moveTo>
                <a:pt x="2771622" y="0"/>
              </a:moveTo>
              <a:lnTo>
                <a:pt x="2771622" y="258531"/>
              </a:lnTo>
              <a:lnTo>
                <a:pt x="0" y="258531"/>
              </a:lnTo>
              <a:lnTo>
                <a:pt x="0" y="48286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06399" y="5251334"/>
        <a:ext cx="140939" cy="5099"/>
      </dsp:txXfrm>
    </dsp:sp>
    <dsp:sp modelId="{C61F1939-C33E-4A48-B40A-D81149C559C8}">
      <dsp:nvSpPr>
        <dsp:cNvPr id="0" name=""/>
        <dsp:cNvSpPr/>
      </dsp:nvSpPr>
      <dsp:spPr>
        <a:xfrm>
          <a:off x="3254111" y="3683970"/>
          <a:ext cx="2217138" cy="13302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42" tIns="114038" rIns="108642" bIns="11403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6. </a:t>
          </a:r>
          <a:r>
            <a:rPr lang="ru-RU" sz="1400" kern="1200" dirty="0"/>
            <a:t>Слухи. Всегда спрашивать источник информации. </a:t>
          </a:r>
          <a:endParaRPr lang="en-US" sz="1400" kern="1200" dirty="0"/>
        </a:p>
      </dsp:txBody>
      <dsp:txXfrm>
        <a:off x="3254111" y="3683970"/>
        <a:ext cx="2217138" cy="1330282"/>
      </dsp:txXfrm>
    </dsp:sp>
    <dsp:sp modelId="{349E3750-DA3E-4A03-B992-64E17220A5A7}">
      <dsp:nvSpPr>
        <dsp:cNvPr id="0" name=""/>
        <dsp:cNvSpPr/>
      </dsp:nvSpPr>
      <dsp:spPr>
        <a:xfrm>
          <a:off x="482489" y="5527716"/>
          <a:ext cx="2217138" cy="13302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42" tIns="114038" rIns="108642" bIns="11403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7.   </a:t>
          </a:r>
          <a:r>
            <a:rPr lang="ru-RU" sz="1400" kern="1200" dirty="0"/>
            <a:t>Не критиковать вкусы и интересы ребёнка</a:t>
          </a:r>
          <a:r>
            <a:rPr lang="ru-RU" sz="1300" kern="1200" dirty="0"/>
            <a:t>.</a:t>
          </a:r>
          <a:endParaRPr lang="en-US" sz="1300" kern="1200" dirty="0"/>
        </a:p>
      </dsp:txBody>
      <dsp:txXfrm>
        <a:off x="482489" y="5527716"/>
        <a:ext cx="2217138" cy="1330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2707B-4EAB-4CF3-B5B1-BEB0B2C95292}">
      <dsp:nvSpPr>
        <dsp:cNvPr id="0" name=""/>
        <dsp:cNvSpPr/>
      </dsp:nvSpPr>
      <dsp:spPr>
        <a:xfrm>
          <a:off x="0" y="0"/>
          <a:ext cx="5603021" cy="12855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1. Совместный просмотр, чтение и выполнение уроков. Совместные переживания</a:t>
          </a:r>
          <a:endParaRPr lang="en-US" sz="1800" kern="1200"/>
        </a:p>
      </dsp:txBody>
      <dsp:txXfrm>
        <a:off x="37654" y="37654"/>
        <a:ext cx="4107133" cy="1210285"/>
      </dsp:txXfrm>
    </dsp:sp>
    <dsp:sp modelId="{5BC54A63-0EA7-4C72-9860-D115DA0FF19E}">
      <dsp:nvSpPr>
        <dsp:cNvPr id="0" name=""/>
        <dsp:cNvSpPr/>
      </dsp:nvSpPr>
      <dsp:spPr>
        <a:xfrm>
          <a:off x="469253" y="1519337"/>
          <a:ext cx="5603021" cy="12855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2. Прогулки вдвоём </a:t>
          </a:r>
          <a:endParaRPr lang="en-US" sz="1800" kern="1200"/>
        </a:p>
      </dsp:txBody>
      <dsp:txXfrm>
        <a:off x="506907" y="1556991"/>
        <a:ext cx="4222825" cy="1210285"/>
      </dsp:txXfrm>
    </dsp:sp>
    <dsp:sp modelId="{5D1C97D3-770B-451E-BD8D-B88CCC925F4D}">
      <dsp:nvSpPr>
        <dsp:cNvPr id="0" name=""/>
        <dsp:cNvSpPr/>
      </dsp:nvSpPr>
      <dsp:spPr>
        <a:xfrm>
          <a:off x="931502" y="3038674"/>
          <a:ext cx="5603021" cy="12855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3. Создание качественного контента информационной среды в семье на уровне организации быта, как часть быта.</a:t>
          </a:r>
          <a:endParaRPr lang="en-US" sz="1800" kern="1200"/>
        </a:p>
      </dsp:txBody>
      <dsp:txXfrm>
        <a:off x="969156" y="3076328"/>
        <a:ext cx="4229828" cy="1210285"/>
      </dsp:txXfrm>
    </dsp:sp>
    <dsp:sp modelId="{92154BD7-389F-4D43-B6A4-B882D5A1C2AE}">
      <dsp:nvSpPr>
        <dsp:cNvPr id="0" name=""/>
        <dsp:cNvSpPr/>
      </dsp:nvSpPr>
      <dsp:spPr>
        <a:xfrm>
          <a:off x="1400755" y="4558011"/>
          <a:ext cx="5603021" cy="12855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4. Общие информационные приоритеты для всей семьи (фильм, книга, канал и т.д. )    </a:t>
          </a:r>
          <a:endParaRPr lang="en-US" sz="1800" kern="1200"/>
        </a:p>
      </dsp:txBody>
      <dsp:txXfrm>
        <a:off x="1438409" y="4595665"/>
        <a:ext cx="4222825" cy="1210285"/>
      </dsp:txXfrm>
    </dsp:sp>
    <dsp:sp modelId="{3B5306D9-F669-48A8-BDB4-8276A2068E88}">
      <dsp:nvSpPr>
        <dsp:cNvPr id="0" name=""/>
        <dsp:cNvSpPr/>
      </dsp:nvSpPr>
      <dsp:spPr>
        <a:xfrm>
          <a:off x="4767386" y="984647"/>
          <a:ext cx="835635" cy="835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55404" y="984647"/>
        <a:ext cx="459599" cy="628815"/>
      </dsp:txXfrm>
    </dsp:sp>
    <dsp:sp modelId="{E104DABB-23D8-4414-9709-007FBC0A2585}">
      <dsp:nvSpPr>
        <dsp:cNvPr id="0" name=""/>
        <dsp:cNvSpPr/>
      </dsp:nvSpPr>
      <dsp:spPr>
        <a:xfrm>
          <a:off x="5236639" y="2503984"/>
          <a:ext cx="835635" cy="835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24657" y="2503984"/>
        <a:ext cx="459599" cy="628815"/>
      </dsp:txXfrm>
    </dsp:sp>
    <dsp:sp modelId="{A497477D-25F9-4B5F-8E5A-5A685D238594}">
      <dsp:nvSpPr>
        <dsp:cNvPr id="0" name=""/>
        <dsp:cNvSpPr/>
      </dsp:nvSpPr>
      <dsp:spPr>
        <a:xfrm>
          <a:off x="5698888" y="4023322"/>
          <a:ext cx="835635" cy="83563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886906" y="4023322"/>
        <a:ext cx="459599" cy="628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3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3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6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5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5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8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1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2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7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6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7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A6727-D00D-4829-9C2E-BC54542AB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9930" y="744909"/>
            <a:ext cx="3776416" cy="2912691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ru-RU" sz="2100" dirty="0"/>
            </a:br>
            <a:r>
              <a:rPr lang="ru-RU" sz="2100" b="1" dirty="0">
                <a:latin typeface="+mn-lt"/>
                <a:cs typeface="Times New Roman" panose="02020603050405020304" pitchFamily="18" charset="0"/>
              </a:rPr>
              <a:t>Ирина Михайловна Терентьева, </a:t>
            </a:r>
            <a:br>
              <a:rPr lang="ru-RU" sz="2100" b="1" dirty="0">
                <a:latin typeface="+mn-lt"/>
                <a:cs typeface="Times New Roman" panose="02020603050405020304" pitchFamily="18" charset="0"/>
              </a:rPr>
            </a:br>
            <a:r>
              <a:rPr lang="ru-RU" sz="2100" b="1" dirty="0">
                <a:latin typeface="+mn-lt"/>
                <a:cs typeface="Times New Roman" panose="02020603050405020304" pitchFamily="18" charset="0"/>
              </a:rPr>
              <a:t>педагог-психолог </a:t>
            </a:r>
            <a:br>
              <a:rPr lang="ru-RU" sz="2100" b="1" dirty="0">
                <a:latin typeface="+mn-lt"/>
                <a:cs typeface="Times New Roman" panose="02020603050405020304" pitchFamily="18" charset="0"/>
              </a:rPr>
            </a:br>
            <a:r>
              <a:rPr lang="ru-RU" sz="2100" b="1" dirty="0">
                <a:latin typeface="+mn-lt"/>
                <a:cs typeface="Times New Roman" panose="02020603050405020304" pitchFamily="18" charset="0"/>
              </a:rPr>
              <a:t>КГУ «СШ № 4 г. КОКШЕТАУ управления образования Акмолинской области», магистр педагогических наук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7AECC0-4E93-454E-A551-8B7BC1243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801" y="4074784"/>
            <a:ext cx="3776415" cy="2054306"/>
          </a:xfrm>
        </p:spPr>
        <p:txBody>
          <a:bodyPr anchor="t">
            <a:normAutofit/>
          </a:bodyPr>
          <a:lstStyle/>
          <a:p>
            <a:pPr algn="l"/>
            <a:r>
              <a:rPr lang="ru-RU" sz="2200" b="1" dirty="0">
                <a:solidFill>
                  <a:schemeClr val="accent1">
                    <a:lumMod val="50000"/>
                    <a:alpha val="80000"/>
                  </a:schemeClr>
                </a:solidFill>
              </a:rPr>
              <a:t>г. Кокшетау, 18 мая 2021</a:t>
            </a:r>
          </a:p>
        </p:txBody>
      </p:sp>
      <p:pic>
        <p:nvPicPr>
          <p:cNvPr id="4" name="Видео 3">
            <a:extLst>
              <a:ext uri="{FF2B5EF4-FFF2-40B4-BE49-F238E27FC236}">
                <a16:creationId xmlns:a16="http://schemas.microsoft.com/office/drawing/2014/main" id="{9802D1C3-4B4D-4976-B165-CCC60841F3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59" r="-1" b="-1"/>
          <a:stretch/>
        </p:blipFill>
        <p:spPr>
          <a:xfrm>
            <a:off x="603229" y="1630414"/>
            <a:ext cx="6402214" cy="35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1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851ED-05CD-462E-AE4D-3CC39CFA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/>
              <a:t>Формирование психологической устойчивости у детей к вызовам в современной информационной среде</a:t>
            </a:r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119D6E8B-357D-45D0-924F-A993F130E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785863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754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6A842-3495-494A-9FD5-876E7E74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377641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эмоции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FA63D8-1566-4EFD-9CF0-5A0D6D8E1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094" y="4074783"/>
            <a:ext cx="7090858" cy="2785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solidFill>
                  <a:schemeClr val="tx2">
                    <a:alpha val="80000"/>
                  </a:schemeClr>
                </a:solidFill>
              </a:rPr>
              <a:t>Эмоциональное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</a:rPr>
              <a:t>восприятие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</a:rPr>
              <a:t>самое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</a:rPr>
              <a:t>первое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</a:rPr>
              <a:t>самое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</a:rPr>
              <a:t>поверхностное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 и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</a:rPr>
              <a:t>быстро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</a:rPr>
              <a:t>преходящее</a:t>
            </a:r>
            <a:r>
              <a:rPr lang="ru-RU" sz="2200" dirty="0">
                <a:solidFill>
                  <a:schemeClr val="tx2">
                    <a:alpha val="80000"/>
                  </a:schemeClr>
                </a:solidFill>
              </a:rPr>
              <a:t>: общие эмоции объединяют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.</a:t>
            </a:r>
            <a:r>
              <a:rPr lang="ru-RU" sz="2200" dirty="0">
                <a:solidFill>
                  <a:schemeClr val="tx2">
                    <a:alpha val="80000"/>
                  </a:schemeClr>
                </a:solidFill>
              </a:rPr>
              <a:t> Опасаться нужно того, что не вызывает эмоции, когда ребёнок хочет погрузиться в историю чужой жизни. 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2">
                    <a:alpha val="80000"/>
                  </a:schemeClr>
                </a:solidFill>
              </a:rPr>
              <a:t>Решение: предложить самому снимать ролики и т.д. Можно про семью, свою улицу, свой класс и т.д.</a:t>
            </a:r>
            <a:endParaRPr lang="en-US" sz="2200" dirty="0">
              <a:solidFill>
                <a:schemeClr val="tx2">
                  <a:alpha val="80000"/>
                </a:schemeClr>
              </a:solidFill>
            </a:endParaRPr>
          </a:p>
        </p:txBody>
      </p:sp>
      <p:pic>
        <p:nvPicPr>
          <p:cNvPr id="25" name="Graphic 6" descr="Thought bubble">
            <a:extLst>
              <a:ext uri="{FF2B5EF4-FFF2-40B4-BE49-F238E27FC236}">
                <a16:creationId xmlns:a16="http://schemas.microsoft.com/office/drawing/2014/main" id="{BEE0760A-E944-4588-AE60-5F5B46FF9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905" y="567942"/>
            <a:ext cx="5461419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ABD19-4220-4B69-BD26-02DD494C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ru-RU" dirty="0"/>
              <a:t>РЕКОМЕНДАЦИИ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D235EC1-7F8F-42E6-9417-C7C800051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307295"/>
              </p:ext>
            </p:extLst>
          </p:nvPr>
        </p:nvGraphicFramePr>
        <p:xfrm>
          <a:off x="6184457" y="0"/>
          <a:ext cx="599828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303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70480-4266-4D6C-9ED2-2E81AED7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 чём вы говорите со своим ребёнком (кроме учёбы)?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E833D3-2940-4A24-92CC-95C930CF1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94"/>
            <a:ext cx="10515600" cy="4704720"/>
          </a:xfrm>
        </p:spPr>
        <p:txBody>
          <a:bodyPr/>
          <a:lstStyle/>
          <a:p>
            <a:r>
              <a:rPr lang="ru-RU" dirty="0"/>
              <a:t>- нарушение сна</a:t>
            </a:r>
          </a:p>
          <a:p>
            <a:r>
              <a:rPr lang="ru-RU" dirty="0"/>
              <a:t>- страхи, тревога и другие глубокие переживания</a:t>
            </a:r>
          </a:p>
          <a:p>
            <a:r>
              <a:rPr lang="ru-RU" dirty="0"/>
              <a:t>- переутомление</a:t>
            </a:r>
          </a:p>
          <a:p>
            <a:r>
              <a:rPr lang="ru-RU" dirty="0"/>
              <a:t>- потеря границы между реальностью и виртуальностью</a:t>
            </a:r>
          </a:p>
          <a:p>
            <a:r>
              <a:rPr lang="ru-RU" dirty="0"/>
              <a:t>- маленький набор эмоций, одинаковая реакция на плюсы и минусы</a:t>
            </a:r>
          </a:p>
          <a:p>
            <a:r>
              <a:rPr lang="ru-RU" dirty="0"/>
              <a:t>- потеря границы между «хорошо» и «плохо» </a:t>
            </a:r>
          </a:p>
        </p:txBody>
      </p:sp>
    </p:spTree>
    <p:extLst>
      <p:ext uri="{BB962C8B-B14F-4D97-AF65-F5344CB8AC3E}">
        <p14:creationId xmlns:p14="http://schemas.microsoft.com/office/powerpoint/2010/main" val="257688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51956-AC97-4F4D-8E32-458BD61A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34" y="0"/>
            <a:ext cx="4459265" cy="6137747"/>
          </a:xfrm>
        </p:spPr>
        <p:txBody>
          <a:bodyPr>
            <a:normAutofit/>
          </a:bodyPr>
          <a:lstStyle/>
          <a:p>
            <a:r>
              <a:rPr lang="ru-RU" dirty="0"/>
              <a:t>Что можно и нужно делать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99EB87F-44AD-4EFC-A03B-DD2B07780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494119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220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8712F-F41C-42AE-964A-40DA85CF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6739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Зависимое поведение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31696D-B8C0-421E-8065-92502A37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9" y="1039661"/>
            <a:ext cx="10940441" cy="5105553"/>
          </a:xfrm>
        </p:spPr>
        <p:txBody>
          <a:bodyPr/>
          <a:lstStyle/>
          <a:p>
            <a:r>
              <a:rPr lang="ru-RU" sz="2400" dirty="0"/>
              <a:t>1. Когда обстановка накаляется, можно встать, выйти из комнаты, умыться, подышать, посчитать до 10. </a:t>
            </a:r>
          </a:p>
          <a:p>
            <a:r>
              <a:rPr lang="ru-RU" sz="2400" dirty="0"/>
              <a:t>2. Чем больше спорите, тем больше рождается аргументов с  другой стороны.</a:t>
            </a:r>
          </a:p>
          <a:p>
            <a:r>
              <a:rPr lang="ru-RU" sz="2400" dirty="0"/>
              <a:t>3. Использовать фразу: Ты сделаешь это сейчас ИЛИ после того, как доиграешь (досмотришь, дочитаешь и т.д.)   </a:t>
            </a:r>
          </a:p>
          <a:p>
            <a:pPr marL="0" indent="0">
              <a:buNone/>
            </a:pPr>
            <a:r>
              <a:rPr lang="ru-RU" sz="2400" dirty="0"/>
              <a:t>  4. Час тишины (песочные часы на 20 минут) для всех членов семьи. </a:t>
            </a:r>
          </a:p>
          <a:p>
            <a:pPr marL="0" indent="0">
              <a:buNone/>
            </a:pPr>
            <a:r>
              <a:rPr lang="ru-RU" sz="2400" dirty="0"/>
              <a:t>  5. Вода и запах приготовленной домашней пищи.</a:t>
            </a:r>
          </a:p>
          <a:p>
            <a:pPr marL="0" indent="0">
              <a:buNone/>
            </a:pPr>
            <a:r>
              <a:rPr lang="ru-RU" sz="2400" dirty="0"/>
              <a:t>   6.  Бассейн и массаж</a:t>
            </a:r>
          </a:p>
          <a:p>
            <a:pPr marL="0" indent="0">
              <a:buNone/>
            </a:pPr>
            <a:r>
              <a:rPr lang="ru-RU" sz="2400"/>
              <a:t>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155700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145</TotalTime>
  <Words>508</Words>
  <Application>Microsoft Office PowerPoint</Application>
  <PresentationFormat>Широкоэкранный</PresentationFormat>
  <Paragraphs>37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AvenirNext LT Pro Medium</vt:lpstr>
      <vt:lpstr>BlockprintVTI</vt:lpstr>
      <vt:lpstr> Ирина Михайловна Терентьева,  педагог-психолог  КГУ «СШ № 4 г. КОКШЕТАУ управления образования Акмолинской области», магистр педагогических наук </vt:lpstr>
      <vt:lpstr>Формирование психологической устойчивости у детей к вызовам в современной информационной среде</vt:lpstr>
      <vt:lpstr>эмоции</vt:lpstr>
      <vt:lpstr>РЕКОМЕНДАЦИИ</vt:lpstr>
      <vt:lpstr>О чём вы говорите со своим ребёнком (кроме учёбы)? </vt:lpstr>
      <vt:lpstr>Что можно и нужно делать</vt:lpstr>
      <vt:lpstr>Зависимое поведение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Ирина михайловна терентьева,  педагог-психолог  КГУ «сш №4 г.кокшетау управленияобразования акмолинской области», магистр педагогических наук </dc:title>
  <dc:creator>acer acer</dc:creator>
  <cp:lastModifiedBy>acer acer</cp:lastModifiedBy>
  <cp:revision>26</cp:revision>
  <dcterms:created xsi:type="dcterms:W3CDTF">2021-05-16T17:29:47Z</dcterms:created>
  <dcterms:modified xsi:type="dcterms:W3CDTF">2021-05-19T10:38:28Z</dcterms:modified>
</cp:coreProperties>
</file>